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12192000"/>
  <p:notesSz cx="6858000" cy="9144000"/>
  <p:embeddedFontLst>
    <p:embeddedFont>
      <p:font typeface="Quantico"/>
      <p:regular r:id="rId56"/>
      <p:bold r:id="rId57"/>
      <p:italic r:id="rId58"/>
      <p:boldItalic r:id="rId59"/>
    </p:embeddedFont>
    <p:embeddedFont>
      <p:font typeface="Roboto"/>
      <p:regular r:id="rId60"/>
      <p:bold r:id="rId61"/>
      <p:italic r:id="rId62"/>
      <p:boldItalic r:id="rId63"/>
    </p:embeddedFont>
    <p:embeddedFont>
      <p:font typeface="Cambria Math"/>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jeeE5/JcIrCXITjOle4SR/WHvP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CambriaMath-regular.fntdata"/><Relationship Id="rId63"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Quantico-bold.fntdata"/><Relationship Id="rId12" Type="http://schemas.openxmlformats.org/officeDocument/2006/relationships/slide" Target="slides/slide7.xml"/><Relationship Id="rId56" Type="http://schemas.openxmlformats.org/officeDocument/2006/relationships/font" Target="fonts/Quantico-regular.fntdata"/><Relationship Id="rId15" Type="http://schemas.openxmlformats.org/officeDocument/2006/relationships/slide" Target="slides/slide10.xml"/><Relationship Id="rId59" Type="http://schemas.openxmlformats.org/officeDocument/2006/relationships/font" Target="fonts/Quantico-boldItalic.fntdata"/><Relationship Id="rId14" Type="http://schemas.openxmlformats.org/officeDocument/2006/relationships/slide" Target="slides/slide9.xml"/><Relationship Id="rId58" Type="http://schemas.openxmlformats.org/officeDocument/2006/relationships/font" Target="fonts/Quantic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886200"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1588"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3886200" y="8685213"/>
            <a:ext cx="2971800" cy="458787"/>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187" name="Google Shape;187;p1: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en-US"/>
              <a:t>נציג את המבנה של אוטואנקודר:</a:t>
            </a:r>
            <a:br>
              <a:rPr lang="en-US"/>
            </a:br>
            <a:r>
              <a:rPr lang="en-US"/>
              <a:t>אנקודר- המטרה שלו היא לדחוס את הדאטה לצורה מקודדת שהיא לרוב קטנה יותר בכמה רמות מהקלט. לרוב זוהי רשת נוירונים מסוג fully connected/convolution בעלת כמה שכבות.</a:t>
            </a:r>
            <a:endParaRPr/>
          </a:p>
          <a:p>
            <a:pPr indent="0" lvl="0" marL="0" rtl="0" algn="l">
              <a:lnSpc>
                <a:spcPct val="100000"/>
              </a:lnSpc>
              <a:spcBef>
                <a:spcPts val="0"/>
              </a:spcBef>
              <a:spcAft>
                <a:spcPts val="0"/>
              </a:spcAft>
              <a:buSzPts val="1400"/>
              <a:buNone/>
            </a:pPr>
            <a:r>
              <a:rPr lang="en-US"/>
              <a:t>bottleneck- מכיל את הייצוג המקודד, כיוון שזו רשת קטנה יותר זה “מכריח” את הדאטה לעבור לייצוג מסדר נמוך יותר, ככה רק המידע החשוב ביותר נכנס לחלק הזה של הרשת. הוא גם עוזר למנועה אוברפיטינג כיוון שהרשת לא “זוכרת” את כל הקלט.</a:t>
            </a:r>
            <a:endParaRPr/>
          </a:p>
          <a:p>
            <a:pPr indent="0" lvl="0" marL="0" rtl="1" algn="r">
              <a:lnSpc>
                <a:spcPct val="100000"/>
              </a:lnSpc>
              <a:spcBef>
                <a:spcPts val="0"/>
              </a:spcBef>
              <a:spcAft>
                <a:spcPts val="0"/>
              </a:spcAft>
              <a:buSzPts val="1400"/>
              <a:buNone/>
            </a:pPr>
            <a:r>
              <a:rPr lang="en-US"/>
              <a:t>דקודר- החלק שעוזר לשחזר את הדאטה מתוך הייצוג המקודד שלו. (גם רשת נוירונים מאותו סוג).</a:t>
            </a:r>
            <a:br>
              <a:rPr lang="en-US"/>
            </a:br>
            <a:r>
              <a:rPr lang="en-US"/>
              <a:t>בתהליך של אימון נשווה את התוצאה של הרשת לground truth. </a:t>
            </a:r>
            <a:endParaRPr/>
          </a:p>
        </p:txBody>
      </p:sp>
      <p:sp>
        <p:nvSpPr>
          <p:cNvPr id="316" name="Google Shape;3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f930ef72f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15833"/>
              </a:lnSpc>
              <a:spcBef>
                <a:spcPts val="0"/>
              </a:spcBef>
              <a:spcAft>
                <a:spcPts val="0"/>
              </a:spcAft>
              <a:buClr>
                <a:schemeClr val="dk1"/>
              </a:buClr>
              <a:buSzPts val="1100"/>
              <a:buFont typeface="Arial"/>
              <a:buNone/>
            </a:pPr>
            <a:r>
              <a:rPr lang="en-US">
                <a:latin typeface="Arial"/>
                <a:ea typeface="Arial"/>
                <a:cs typeface="Arial"/>
                <a:sym typeface="Arial"/>
              </a:rPr>
              <a:t>רשת הקידוד היא </a:t>
            </a:r>
            <a:r>
              <a:rPr lang="en-US">
                <a:latin typeface="Cambria Math"/>
                <a:ea typeface="Cambria Math"/>
                <a:cs typeface="Cambria Math"/>
                <a:sym typeface="Cambria Math"/>
              </a:rPr>
              <a:t>E∅x</a:t>
            </a:r>
            <a:r>
              <a:rPr lang="en-US">
                <a:latin typeface="Arial"/>
                <a:ea typeface="Arial"/>
                <a:cs typeface="Arial"/>
                <a:sym typeface="Arial"/>
              </a:rPr>
              <a:t> בעלת פרמטרים </a:t>
            </a:r>
            <a:r>
              <a:rPr lang="en-US">
                <a:latin typeface="Cambria Math"/>
                <a:ea typeface="Cambria Math"/>
                <a:cs typeface="Cambria Math"/>
                <a:sym typeface="Cambria Math"/>
              </a:rPr>
              <a:t>∅</a:t>
            </a:r>
            <a:r>
              <a:rPr lang="en-US">
                <a:latin typeface="Arial"/>
                <a:ea typeface="Arial"/>
                <a:cs typeface="Arial"/>
                <a:sym typeface="Arial"/>
              </a:rPr>
              <a:t> ורשת פענוח </a:t>
            </a:r>
            <a:r>
              <a:rPr lang="en-US">
                <a:latin typeface="Cambria Math"/>
                <a:ea typeface="Cambria Math"/>
                <a:cs typeface="Cambria Math"/>
                <a:sym typeface="Cambria Math"/>
              </a:rPr>
              <a:t>D</a:t>
            </a:r>
            <a:r>
              <a:rPr lang="en-US">
                <a:latin typeface="Arial"/>
                <a:ea typeface="Arial"/>
                <a:cs typeface="Arial"/>
                <a:sym typeface="Arial"/>
              </a:rPr>
              <a:t> בעלת פרמטרים  ולוקחת את הפלט של רשת הקידוד ומחזירה ערך </a:t>
            </a:r>
            <a:r>
              <a:rPr lang="en-US">
                <a:latin typeface="Cambria Math"/>
                <a:ea typeface="Cambria Math"/>
                <a:cs typeface="Cambria Math"/>
                <a:sym typeface="Cambria Math"/>
              </a:rPr>
              <a:t>x'</a:t>
            </a:r>
            <a:r>
              <a:rPr lang="en-US">
                <a:latin typeface="Arial"/>
                <a:ea typeface="Arial"/>
                <a:cs typeface="Arial"/>
                <a:sym typeface="Arial"/>
              </a:rPr>
              <a:t> שהמטרה שיהיה כמה שיותר מקורב לx. </a:t>
            </a:r>
            <a:endParaRPr>
              <a:latin typeface="Arial"/>
              <a:ea typeface="Arial"/>
              <a:cs typeface="Arial"/>
              <a:sym typeface="Arial"/>
            </a:endParaRPr>
          </a:p>
          <a:p>
            <a:pPr indent="0" lvl="0" marL="0" rtl="0" algn="r">
              <a:lnSpc>
                <a:spcPct val="100000"/>
              </a:lnSpc>
              <a:spcBef>
                <a:spcPts val="800"/>
              </a:spcBef>
              <a:spcAft>
                <a:spcPts val="0"/>
              </a:spcAft>
              <a:buSzPts val="1400"/>
              <a:buNone/>
            </a:pPr>
            <a:r>
              <a:rPr lang="en-US"/>
              <a:t>דוגמה לקידוד: </a:t>
            </a:r>
            <a:r>
              <a:rPr lang="en-US" sz="1800">
                <a:latin typeface="Arial"/>
                <a:ea typeface="Arial"/>
                <a:cs typeface="Arial"/>
                <a:sym typeface="Arial"/>
              </a:rPr>
              <a:t>למשל: תמונה 28X28 (784 פיקסלים), נעביר אותה להיות ווקטור במימד 784 ונעביר דרך שכבה רידוד וrelu נותר מהווקטור מימד 128, אם נעביר את הפלט הזה בשכבה שנייה זהה לשכבה הראשונה נקבל ווטור במימד 64 וכו</a:t>
            </a:r>
            <a:endParaRPr sz="1800">
              <a:latin typeface="Arial"/>
              <a:ea typeface="Arial"/>
              <a:cs typeface="Arial"/>
              <a:sym typeface="Arial"/>
            </a:endParaRPr>
          </a:p>
          <a:p>
            <a:pPr indent="0" lvl="0" marL="0" rtl="0" algn="r">
              <a:lnSpc>
                <a:spcPct val="100000"/>
              </a:lnSpc>
              <a:spcBef>
                <a:spcPts val="800"/>
              </a:spcBef>
              <a:spcAft>
                <a:spcPts val="0"/>
              </a:spcAft>
              <a:buSzPts val="1400"/>
              <a:buNone/>
            </a:pPr>
            <a:r>
              <a:t/>
            </a:r>
            <a:endParaRPr sz="1800"/>
          </a:p>
          <a:p>
            <a:pPr indent="0" lvl="0" marL="0" rtl="1" algn="ctr">
              <a:lnSpc>
                <a:spcPct val="100000"/>
              </a:lnSpc>
              <a:spcBef>
                <a:spcPts val="800"/>
              </a:spcBef>
              <a:spcAft>
                <a:spcPts val="0"/>
              </a:spcAft>
              <a:buSzPts val="1400"/>
              <a:buNone/>
            </a:pPr>
            <a:r>
              <a:rPr lang="en-US" sz="1800"/>
              <a:t>לתקן D</a:t>
            </a:r>
            <a:r>
              <a:rPr lang="en-US" sz="1800">
                <a:latin typeface="Arial"/>
                <a:ea typeface="Arial"/>
                <a:cs typeface="Arial"/>
                <a:sym typeface="Arial"/>
              </a:rPr>
              <a:t>'</a:t>
            </a:r>
            <a:endParaRPr/>
          </a:p>
        </p:txBody>
      </p:sp>
      <p:sp>
        <p:nvSpPr>
          <p:cNvPr id="326" name="Google Shape;326;g2df930ef72f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15833"/>
              </a:lnSpc>
              <a:spcBef>
                <a:spcPts val="0"/>
              </a:spcBef>
              <a:spcAft>
                <a:spcPts val="0"/>
              </a:spcAft>
              <a:buSzPts val="1100"/>
              <a:buNone/>
            </a:pPr>
            <a:r>
              <a:rPr lang="en-US">
                <a:latin typeface="Arial"/>
                <a:ea typeface="Arial"/>
                <a:cs typeface="Arial"/>
                <a:sym typeface="Arial"/>
              </a:rPr>
              <a:t>חשוב להבין כי Autoencoders כשלעצמם אינם מודלים מחוללים כיוון שהם אינן קולטים את הקשרים וההתפלגויות של המידע שקודד. למשל באיור 4 הוא קודד את הפיצה והחתול כשהם היו הקלט שלו אך הוא לא תפס מה הקשר בינהם וכשירצה לשחזר יוכל לשחזר רק את הפיצה והחתול אך לא למשל חתול אוכל פיצה.</a:t>
            </a:r>
            <a:endParaRPr>
              <a:latin typeface="Arial"/>
              <a:ea typeface="Arial"/>
              <a:cs typeface="Arial"/>
              <a:sym typeface="Arial"/>
            </a:endParaRPr>
          </a:p>
          <a:p>
            <a:pPr indent="0" lvl="0" marL="0" rtl="1" algn="r">
              <a:lnSpc>
                <a:spcPct val="115833"/>
              </a:lnSpc>
              <a:spcBef>
                <a:spcPts val="800"/>
              </a:spcBef>
              <a:spcAft>
                <a:spcPts val="0"/>
              </a:spcAft>
              <a:buSzPts val="1100"/>
              <a:buNone/>
            </a:pPr>
            <a:r>
              <a:t/>
            </a:r>
            <a:endParaRPr>
              <a:latin typeface="Arial"/>
              <a:ea typeface="Arial"/>
              <a:cs typeface="Arial"/>
              <a:sym typeface="Arial"/>
            </a:endParaRPr>
          </a:p>
          <a:p>
            <a:pPr indent="0" lvl="0" marL="0" rtl="1" algn="r">
              <a:lnSpc>
                <a:spcPct val="115833"/>
              </a:lnSpc>
              <a:spcBef>
                <a:spcPts val="800"/>
              </a:spcBef>
              <a:spcAft>
                <a:spcPts val="800"/>
              </a:spcAft>
              <a:buClr>
                <a:schemeClr val="dk1"/>
              </a:buClr>
              <a:buSzPts val="1100"/>
              <a:buFont typeface="Arial"/>
              <a:buNone/>
            </a:pPr>
            <a:r>
              <a:rPr lang="en-US">
                <a:latin typeface="Arial"/>
                <a:ea typeface="Arial"/>
                <a:cs typeface="Arial"/>
                <a:sym typeface="Arial"/>
              </a:rPr>
              <a:t>לעומת זאת Variational Autoencoder דוגם מתוך מרחב ההתפלגויות של הקלטים וכך למשל אם יש לנו תמונה של ביצים, קמח ובזיליקום נרצה לקבל יצירה חדשה של פסטה בזיליקום.</a:t>
            </a:r>
            <a:endParaRPr>
              <a:latin typeface="Arial"/>
              <a:ea typeface="Arial"/>
              <a:cs typeface="Arial"/>
              <a:sym typeface="Arial"/>
            </a:endParaRPr>
          </a:p>
        </p:txBody>
      </p:sp>
      <p:sp>
        <p:nvSpPr>
          <p:cNvPr id="337" name="Google Shape;3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04e0efef5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e04e0efef5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e04e0efef5_0_19: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15833"/>
              </a:lnSpc>
              <a:spcBef>
                <a:spcPts val="0"/>
              </a:spcBef>
              <a:spcAft>
                <a:spcPts val="800"/>
              </a:spcAft>
              <a:buClr>
                <a:schemeClr val="dk1"/>
              </a:buClr>
              <a:buSzPts val="1100"/>
              <a:buFont typeface="Arial"/>
              <a:buNone/>
            </a:pPr>
            <a:r>
              <a:rPr lang="en-US">
                <a:latin typeface="Arial"/>
                <a:ea typeface="Arial"/>
                <a:cs typeface="Arial"/>
                <a:sym typeface="Arial"/>
              </a:rPr>
              <a:t>אלגוריית הפלטו נניח והאנשים במערה למדו מה זה סוס, ציפור וכד מצל של פסל שמוארים ע"י לפיד כך שהאוביקטים התלת מימדיים האלה מוקרנים על הקיר כצל. אותם האנשים שנמצאים במערה מבינים כי סוס, ציפור וכד הם אותם גופים שחורים שנעים על קירות המערה והם אינם יודעים שהם גופים תלת מימדיים. אנחנו צריכים לחשוב שאנחנו אותם האנשים כשאנחנו מסתכלים על תמונה של סוס,ציפור וכד ולמעשה התמונות האלה מקורם במימד גבוה יותר ובמרחב דגימה שעשוי לתת לנו עוד מידע ונתונים על סוסים ציפורים וכדים</a:t>
            </a:r>
            <a:endParaRPr/>
          </a:p>
        </p:txBody>
      </p:sp>
      <p:sp>
        <p:nvSpPr>
          <p:cNvPr id="376" name="Google Shape;37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1" algn="r">
              <a:lnSpc>
                <a:spcPct val="100000"/>
              </a:lnSpc>
              <a:spcBef>
                <a:spcPts val="0"/>
              </a:spcBef>
              <a:spcAft>
                <a:spcPts val="0"/>
              </a:spcAft>
              <a:buClr>
                <a:srgbClr val="000000"/>
              </a:buClr>
              <a:buSzPts val="1400"/>
              <a:buFont typeface="Arial"/>
              <a:buNone/>
            </a:pPr>
            <a:r>
              <a:rPr i="0" lang="en-US" sz="1200">
                <a:latin typeface="Cambria Math"/>
                <a:ea typeface="Cambria Math"/>
                <a:cs typeface="Cambria Math"/>
                <a:sym typeface="Cambria Math"/>
              </a:rPr>
              <a:t>𝑞</a:t>
            </a:r>
            <a:r>
              <a:rPr i="0" lang="en-US" sz="1800">
                <a:latin typeface="Cambria Math"/>
                <a:ea typeface="Cambria Math"/>
                <a:cs typeface="Cambria Math"/>
                <a:sym typeface="Cambria Math"/>
              </a:rPr>
              <a:t>_</a:t>
            </a:r>
            <a:r>
              <a:rPr i="0" lang="en-US" sz="1200">
                <a:latin typeface="Cambria Math"/>
                <a:ea typeface="Cambria Math"/>
                <a:cs typeface="Cambria Math"/>
                <a:sym typeface="Cambria Math"/>
              </a:rPr>
              <a:t>∅ (</a:t>
            </a:r>
            <a:r>
              <a:rPr b="0" i="0" lang="en-US" sz="1200">
                <a:latin typeface="Cambria Math"/>
                <a:ea typeface="Cambria Math"/>
                <a:cs typeface="Cambria Math"/>
                <a:sym typeface="Cambria Math"/>
              </a:rPr>
              <a:t>𝑧</a:t>
            </a:r>
            <a:r>
              <a:rPr i="0" lang="en-US" sz="1200">
                <a:latin typeface="Cambria Math"/>
                <a:ea typeface="Cambria Math"/>
                <a:cs typeface="Cambria Math"/>
                <a:sym typeface="Cambria Math"/>
              </a:rPr>
              <a:t>|𝑥)</a:t>
            </a:r>
            <a:r>
              <a:rPr lang="en-US" sz="1400">
                <a:solidFill>
                  <a:schemeClr val="dk1"/>
                </a:solidFill>
                <a:latin typeface="Rockwell"/>
                <a:ea typeface="Rockwell"/>
                <a:cs typeface="Rockwell"/>
                <a:sym typeface="Rockwell"/>
              </a:rPr>
              <a:t> </a:t>
            </a:r>
            <a:r>
              <a:rPr lang="en-US"/>
              <a:t>נועד להיות הפצה פשוטה יותר שניתן לחשב אותה ביעילות  ושימוש בשיטות גדריאנט</a:t>
            </a:r>
            <a:endParaRPr/>
          </a:p>
        </p:txBody>
      </p:sp>
      <p:sp>
        <p:nvSpPr>
          <p:cNvPr id="395" name="Google Shape;395;p6: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1" algn="r">
              <a:lnSpc>
                <a:spcPct val="100000"/>
              </a:lnSpc>
              <a:spcBef>
                <a:spcPts val="0"/>
              </a:spcBef>
              <a:spcAft>
                <a:spcPts val="0"/>
              </a:spcAft>
              <a:buSzPts val="1400"/>
              <a:buNone/>
            </a:pPr>
            <a:r>
              <a:rPr lang="en-US" sz="1800">
                <a:latin typeface="Arial"/>
                <a:ea typeface="Arial"/>
                <a:cs typeface="Arial"/>
                <a:sym typeface="Arial"/>
              </a:rPr>
              <a:t>מה המשמעות?</a:t>
            </a:r>
            <a:r>
              <a:rPr lang="en-US" sz="1800"/>
              <a:t> </a:t>
            </a:r>
            <a:r>
              <a:rPr lang="en-US" sz="1800">
                <a:latin typeface="Arial"/>
                <a:ea typeface="Arial"/>
                <a:cs typeface="Arial"/>
                <a:sym typeface="Arial"/>
              </a:rPr>
              <a:t>נרצה לדעת מה ההסתברות לצפייה בנתונים x ע"י הקוד Z, מיקסום האינטגרל משמעותו למצוא מודל כך שמסביר בצורה הטובה ביותר את הנתונים שנצפו.</a:t>
            </a:r>
            <a:br>
              <a:rPr lang="en-US" sz="1800">
                <a:latin typeface="Arial"/>
                <a:ea typeface="Arial"/>
                <a:cs typeface="Arial"/>
                <a:sym typeface="Arial"/>
              </a:rPr>
            </a:br>
            <a:r>
              <a:rPr lang="en-US" sz="1800">
                <a:latin typeface="Arial"/>
                <a:ea typeface="Arial"/>
                <a:cs typeface="Arial"/>
                <a:sym typeface="Arial"/>
              </a:rPr>
              <a:t>* למה זה הlikelihood</a:t>
            </a:r>
            <a:endParaRPr sz="1800">
              <a:latin typeface="Arial"/>
              <a:ea typeface="Arial"/>
              <a:cs typeface="Arial"/>
              <a:sym typeface="Arial"/>
            </a:endParaRPr>
          </a:p>
          <a:p>
            <a:pPr indent="-228600" lvl="0" marL="457200" marR="0" rtl="1" algn="r">
              <a:lnSpc>
                <a:spcPct val="100000"/>
              </a:lnSpc>
              <a:spcBef>
                <a:spcPts val="0"/>
              </a:spcBef>
              <a:spcAft>
                <a:spcPts val="0"/>
              </a:spcAft>
              <a:buSzPts val="1400"/>
              <a:buNone/>
            </a:pPr>
            <a:r>
              <a:t/>
            </a:r>
            <a:endParaRPr/>
          </a:p>
        </p:txBody>
      </p:sp>
      <p:sp>
        <p:nvSpPr>
          <p:cNvPr id="405" name="Google Shape;405;p27: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04e0efef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e04e0efef5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e04e0efef5_0_35: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1" algn="r">
              <a:lnSpc>
                <a:spcPct val="100000"/>
              </a:lnSpc>
              <a:spcBef>
                <a:spcPts val="0"/>
              </a:spcBef>
              <a:spcAft>
                <a:spcPts val="0"/>
              </a:spcAft>
              <a:buClr>
                <a:srgbClr val="000000"/>
              </a:buClr>
              <a:buSzPts val="1400"/>
              <a:buFont typeface="Arial"/>
              <a:buNone/>
            </a:pPr>
            <a:r>
              <a:rPr lang="en-US"/>
              <a:t>KL Asymmetry : </a:t>
            </a:r>
            <a:r>
              <a:rPr b="0" i="0" lang="en-US">
                <a:solidFill>
                  <a:srgbClr val="0D0D0D"/>
                </a:solidFill>
                <a:highlight>
                  <a:srgbClr val="FFFFFF"/>
                </a:highlight>
                <a:latin typeface="Cambria Math"/>
                <a:ea typeface="Cambria Math"/>
                <a:cs typeface="Cambria Math"/>
                <a:sym typeface="Cambria Math"/>
              </a:rPr>
              <a:t>𝐷_𝐾𝐿 ​(𝑞∣∣𝑝) ≠𝐷_𝐾𝐿 ​(𝑝∣∣𝑞)</a:t>
            </a:r>
            <a:endParaRPr/>
          </a:p>
          <a:p>
            <a:pPr indent="-228600" lvl="0" marL="457200" marR="0" rtl="1" algn="r">
              <a:lnSpc>
                <a:spcPct val="100000"/>
              </a:lnSpc>
              <a:spcBef>
                <a:spcPts val="0"/>
              </a:spcBef>
              <a:spcAft>
                <a:spcPts val="0"/>
              </a:spcAft>
              <a:buClr>
                <a:srgbClr val="000000"/>
              </a:buClr>
              <a:buSzPts val="1400"/>
              <a:buFont typeface="Arial"/>
              <a:buNone/>
            </a:pPr>
            <a:r>
              <a:t/>
            </a:r>
            <a:endParaRPr/>
          </a:p>
        </p:txBody>
      </p:sp>
      <p:sp>
        <p:nvSpPr>
          <p:cNvPr id="430" name="Google Shape;430;p7: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Rockwell"/>
                <a:ea typeface="Rockwell"/>
                <a:cs typeface="Rockwell"/>
                <a:sym typeface="Rockwell"/>
              </a:rPr>
              <a:t>MLE בדרך כלל שואפת למצוא את הפרמטרים שממקסמים את הסבירות של הנתונים הנצפים,</a:t>
            </a:r>
            <a:br>
              <a:rPr b="0" i="0" lang="en-US" sz="1800" u="none" cap="none" strike="noStrike">
                <a:solidFill>
                  <a:schemeClr val="dk1"/>
                </a:solidFill>
                <a:latin typeface="Rockwell"/>
                <a:ea typeface="Rockwell"/>
                <a:cs typeface="Rockwell"/>
                <a:sym typeface="Rockwell"/>
              </a:rPr>
            </a:br>
            <a:r>
              <a:rPr b="0" i="0" lang="en-US" sz="1800" u="none" cap="none" strike="noStrike">
                <a:solidFill>
                  <a:schemeClr val="dk1"/>
                </a:solidFill>
                <a:latin typeface="Rockwell"/>
                <a:ea typeface="Rockwell"/>
                <a:cs typeface="Rockwell"/>
                <a:sym typeface="Rockwell"/>
              </a:rPr>
              <a:t>ומיקסום הELBO עושה קונספטואלית את אותו דבר </a:t>
            </a:r>
            <a:br>
              <a:rPr b="0" i="0" lang="en-US" sz="1800" u="none" cap="none" strike="noStrike">
                <a:solidFill>
                  <a:schemeClr val="dk1"/>
                </a:solidFill>
                <a:latin typeface="Rockwell"/>
                <a:ea typeface="Rockwell"/>
                <a:cs typeface="Rockwell"/>
                <a:sym typeface="Rockwell"/>
              </a:rPr>
            </a:br>
            <a:r>
              <a:rPr b="0" i="0" lang="en-US" sz="1800" u="none" cap="none" strike="noStrike">
                <a:solidFill>
                  <a:schemeClr val="dk1"/>
                </a:solidFill>
                <a:latin typeface="Rockwell"/>
                <a:ea typeface="Rockwell"/>
                <a:cs typeface="Rockwell"/>
                <a:sym typeface="Rockwell"/>
              </a:rPr>
              <a:t>אז נתייחס אליו כMLE</a:t>
            </a:r>
            <a:endParaRPr b="0" i="0" sz="1400" u="none" cap="none" strike="noStrike">
              <a:solidFill>
                <a:srgbClr val="000000"/>
              </a:solidFill>
              <a:latin typeface="Arial"/>
              <a:ea typeface="Arial"/>
              <a:cs typeface="Arial"/>
              <a:sym typeface="Arial"/>
            </a:endParaRPr>
          </a:p>
        </p:txBody>
      </p:sp>
      <p:sp>
        <p:nvSpPr>
          <p:cNvPr id="446" name="Google Shape;4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466" name="Google Shape;4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1" algn="r">
              <a:lnSpc>
                <a:spcPct val="100000"/>
              </a:lnSpc>
              <a:spcBef>
                <a:spcPts val="0"/>
              </a:spcBef>
              <a:spcAft>
                <a:spcPts val="0"/>
              </a:spcAft>
              <a:buSzPts val="1400"/>
              <a:buNone/>
            </a:pPr>
            <a:r>
              <a:t/>
            </a:r>
            <a:endParaRPr b="0" sz="700"/>
          </a:p>
          <a:p>
            <a:pPr indent="-228600" lvl="0" marL="457200" marR="0" rtl="1" algn="r">
              <a:lnSpc>
                <a:spcPct val="100000"/>
              </a:lnSpc>
              <a:spcBef>
                <a:spcPts val="800"/>
              </a:spcBef>
              <a:spcAft>
                <a:spcPts val="0"/>
              </a:spcAft>
              <a:buSzPts val="1400"/>
              <a:buNone/>
            </a:pPr>
            <a:br>
              <a:rPr lang="en-US"/>
            </a:br>
            <a:endParaRPr/>
          </a:p>
        </p:txBody>
      </p:sp>
      <p:sp>
        <p:nvSpPr>
          <p:cNvPr id="474" name="Google Shape;474;p29: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f930ef72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2df930ef72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df930ef72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df930ef72f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28571"/>
              </a:lnSpc>
              <a:spcBef>
                <a:spcPts val="0"/>
              </a:spcBef>
              <a:spcAft>
                <a:spcPts val="0"/>
              </a:spcAft>
              <a:buClr>
                <a:schemeClr val="dk1"/>
              </a:buClr>
              <a:buSzPts val="1100"/>
              <a:buFont typeface="Arial"/>
              <a:buNone/>
            </a:pPr>
            <a:r>
              <a:rPr lang="en-US">
                <a:solidFill>
                  <a:srgbClr val="202124"/>
                </a:solidFill>
              </a:rPr>
              <a:t>ניתן להשתמש באלגוריתם עבור הדברים הבאים:</a:t>
            </a:r>
            <a:endParaRPr>
              <a:solidFill>
                <a:srgbClr val="202124"/>
              </a:solidFill>
            </a:endParaRPr>
          </a:p>
          <a:p>
            <a:pPr indent="0" lvl="0" marL="0" rtl="0" algn="r">
              <a:lnSpc>
                <a:spcPct val="100000"/>
              </a:lnSpc>
              <a:spcBef>
                <a:spcPts val="0"/>
              </a:spcBef>
              <a:spcAft>
                <a:spcPts val="0"/>
              </a:spcAft>
              <a:buClr>
                <a:schemeClr val="dk1"/>
              </a:buClr>
              <a:buSzPts val="1400"/>
              <a:buFont typeface="Arial"/>
              <a:buNone/>
            </a:pPr>
            <a:r>
              <a:rPr lang="en-US" sz="1300" u="sng">
                <a:solidFill>
                  <a:srgbClr val="202124"/>
                </a:solidFill>
              </a:rPr>
              <a:t>דחיסת נתונים</a:t>
            </a:r>
            <a:r>
              <a:rPr lang="en-US" sz="1300">
                <a:solidFill>
                  <a:srgbClr val="202124"/>
                </a:solidFill>
              </a:rPr>
              <a:t>: מקודדים אוטומטיים לומדים באופן טבעי ייצוגים דחוסים של נתוני קלט, ומסייעים באחסון נתונים</a:t>
            </a:r>
            <a:endParaRPr sz="1300">
              <a:solidFill>
                <a:srgbClr val="202124"/>
              </a:solidFill>
            </a:endParaRPr>
          </a:p>
          <a:p>
            <a:pPr indent="0" lvl="0" marL="0" rtl="0" algn="r">
              <a:lnSpc>
                <a:spcPct val="100000"/>
              </a:lnSpc>
              <a:spcBef>
                <a:spcPts val="0"/>
              </a:spcBef>
              <a:spcAft>
                <a:spcPts val="0"/>
              </a:spcAft>
              <a:buClr>
                <a:schemeClr val="dk1"/>
              </a:buClr>
              <a:buSzPts val="1400"/>
              <a:buFont typeface="Arial"/>
              <a:buNone/>
            </a:pPr>
            <a:r>
              <a:rPr lang="en-US" sz="1300" u="sng">
                <a:solidFill>
                  <a:srgbClr val="202124"/>
                </a:solidFill>
              </a:rPr>
              <a:t>הפחתת מימדיות</a:t>
            </a:r>
            <a:r>
              <a:rPr lang="en-US" sz="1300">
                <a:solidFill>
                  <a:srgbClr val="202124"/>
                </a:solidFill>
              </a:rPr>
              <a:t>: הפחתה של הממדיות של הנתונים תוך שמירה על תכונות חיוניות, כך שהם יכולים לשמש כקלט עבור דגמים שונים</a:t>
            </a:r>
            <a:endParaRPr sz="1300">
              <a:solidFill>
                <a:srgbClr val="202124"/>
              </a:solidFill>
            </a:endParaRPr>
          </a:p>
          <a:p>
            <a:pPr indent="0" lvl="0" marL="0" rtl="0" algn="r">
              <a:lnSpc>
                <a:spcPct val="100000"/>
              </a:lnSpc>
              <a:spcBef>
                <a:spcPts val="0"/>
              </a:spcBef>
              <a:spcAft>
                <a:spcPts val="0"/>
              </a:spcAft>
              <a:buClr>
                <a:schemeClr val="dk1"/>
              </a:buClr>
              <a:buSzPts val="1400"/>
              <a:buFont typeface="Arial"/>
              <a:buNone/>
            </a:pPr>
            <a:r>
              <a:rPr lang="en-US" sz="1300" u="sng">
                <a:solidFill>
                  <a:srgbClr val="202124"/>
                </a:solidFill>
              </a:rPr>
              <a:t>הורדת רעש של תמונה ואודיו</a:t>
            </a:r>
            <a:r>
              <a:rPr lang="en-US" sz="1300">
                <a:solidFill>
                  <a:srgbClr val="202124"/>
                </a:solidFill>
              </a:rPr>
              <a:t>: מקודדים אוטומטיים מורידים ביעילות רעש או חפצים מתמונות ומאותות שמע, ומשפרות את איכות הנתונים לעיבוד או ניתוח נוסף</a:t>
            </a:r>
            <a:endParaRPr sz="1300">
              <a:solidFill>
                <a:srgbClr val="202124"/>
              </a:solidFill>
            </a:endParaRPr>
          </a:p>
          <a:p>
            <a:pPr indent="0" lvl="0" marL="0" rtl="1" algn="r">
              <a:lnSpc>
                <a:spcPct val="128571"/>
              </a:lnSpc>
              <a:spcBef>
                <a:spcPts val="0"/>
              </a:spcBef>
              <a:spcAft>
                <a:spcPts val="0"/>
              </a:spcAft>
              <a:buClr>
                <a:schemeClr val="dk1"/>
              </a:buClr>
              <a:buSzPts val="1100"/>
              <a:buFont typeface="Arial"/>
              <a:buNone/>
            </a:pPr>
            <a:r>
              <a:rPr lang="en-US" sz="1300" u="sng">
                <a:solidFill>
                  <a:srgbClr val="202124"/>
                </a:solidFill>
              </a:rPr>
              <a:t>שחזור תמונה</a:t>
            </a:r>
            <a:r>
              <a:rPr lang="en-US" sz="1300">
                <a:solidFill>
                  <a:srgbClr val="202124"/>
                </a:solidFill>
              </a:rPr>
              <a:t>: מקודדים אוטומטיים מצטיינים בשחזור תמונות, מילוי אלמנטים או צבעים חסרים, ושיחזור חלקים פגומים, תורמים למשימות כמו שחזור תמונה וצביעה.</a:t>
            </a:r>
            <a:endParaRPr>
              <a:solidFill>
                <a:srgbClr val="202124"/>
              </a:solidFill>
            </a:endParaRPr>
          </a:p>
        </p:txBody>
      </p:sp>
      <p:sp>
        <p:nvSpPr>
          <p:cNvPr id="490" name="Google Shape;490;g2df930ef72f_0_32: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04b38c9c1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28571"/>
              </a:lnSpc>
              <a:spcBef>
                <a:spcPts val="0"/>
              </a:spcBef>
              <a:spcAft>
                <a:spcPts val="0"/>
              </a:spcAft>
              <a:buSzPts val="1400"/>
              <a:buNone/>
            </a:pPr>
            <a:r>
              <a:rPr lang="en-US">
                <a:solidFill>
                  <a:srgbClr val="202124"/>
                </a:solidFill>
              </a:rPr>
              <a:t>היתרונות של האלגוריתם הוא שהוא מציע את המרחב הסמוי במימד נמוך יותר של הנתונים, מה שמאפשר חקירת נתונים, זיהוי אנומליות ויצירת וריאציות נתונים. המרחב הסמוי ב-VAEs יכול לספק תובנות לגבי המבנה הבסיסי של הנתונים- מה שהופך אותם ניתנים לפירוש במידה מסוימת.</a:t>
            </a:r>
            <a:endParaRPr>
              <a:solidFill>
                <a:srgbClr val="202124"/>
              </a:solidFill>
            </a:endParaRPr>
          </a:p>
          <a:p>
            <a:pPr indent="0" lvl="0" marL="0" rtl="1" algn="r">
              <a:lnSpc>
                <a:spcPct val="128571"/>
              </a:lnSpc>
              <a:spcBef>
                <a:spcPts val="0"/>
              </a:spcBef>
              <a:spcAft>
                <a:spcPts val="0"/>
              </a:spcAft>
              <a:buSzPts val="1400"/>
              <a:buNone/>
            </a:pPr>
            <a:r>
              <a:rPr lang="en-US">
                <a:solidFill>
                  <a:srgbClr val="202124"/>
                </a:solidFill>
              </a:rPr>
              <a:t>האופי ההסתברותי של VAEs מאפשר גמישות ושליטה רבה יותר ביצירת נתונים, זה מאפשר יצירת מדגם מגוון ומציאותי יותר.</a:t>
            </a:r>
            <a:endParaRPr>
              <a:solidFill>
                <a:srgbClr val="202124"/>
              </a:solidFill>
            </a:endParaRPr>
          </a:p>
          <a:p>
            <a:pPr indent="0" lvl="0" marL="38100" rtl="1" algn="r">
              <a:lnSpc>
                <a:spcPct val="128571"/>
              </a:lnSpc>
              <a:spcBef>
                <a:spcPts val="0"/>
              </a:spcBef>
              <a:spcAft>
                <a:spcPts val="0"/>
              </a:spcAft>
              <a:buClr>
                <a:schemeClr val="dk1"/>
              </a:buClr>
              <a:buSzPts val="1100"/>
              <a:buFont typeface="Arial"/>
              <a:buNone/>
            </a:pPr>
            <a:r>
              <a:t/>
            </a:r>
            <a:endParaRPr sz="2100">
              <a:solidFill>
                <a:srgbClr val="202124"/>
              </a:solidFill>
              <a:highlight>
                <a:srgbClr val="F8F9FA"/>
              </a:highlight>
            </a:endParaRPr>
          </a:p>
          <a:p>
            <a:pPr indent="0" lvl="0" marL="0" rtl="1" algn="r">
              <a:lnSpc>
                <a:spcPct val="128571"/>
              </a:lnSpc>
              <a:spcBef>
                <a:spcPts val="0"/>
              </a:spcBef>
              <a:spcAft>
                <a:spcPts val="0"/>
              </a:spcAft>
              <a:buSzPts val="1400"/>
              <a:buNone/>
            </a:pPr>
            <a:r>
              <a:t/>
            </a:r>
            <a:endParaRPr>
              <a:solidFill>
                <a:srgbClr val="202124"/>
              </a:solidFill>
            </a:endParaRPr>
          </a:p>
        </p:txBody>
      </p:sp>
      <p:sp>
        <p:nvSpPr>
          <p:cNvPr id="498" name="Google Shape;498;g2e04b38c9c1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e04b38c9c1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Clr>
                <a:schemeClr val="dk1"/>
              </a:buClr>
              <a:buSzPts val="1100"/>
              <a:buFont typeface="Arial"/>
              <a:buNone/>
            </a:pPr>
            <a:r>
              <a:rPr lang="en-US" sz="1100">
                <a:solidFill>
                  <a:srgbClr val="202124"/>
                </a:solidFill>
              </a:rPr>
              <a:t>לשיטה זו כמה חסרונות:</a:t>
            </a:r>
            <a:endParaRPr sz="1100">
              <a:solidFill>
                <a:srgbClr val="202124"/>
              </a:solidFill>
            </a:endParaRPr>
          </a:p>
          <a:p>
            <a:pPr indent="-298450" lvl="0" marL="457200" rtl="1" algn="r">
              <a:lnSpc>
                <a:spcPct val="100000"/>
              </a:lnSpc>
              <a:spcBef>
                <a:spcPts val="0"/>
              </a:spcBef>
              <a:spcAft>
                <a:spcPts val="0"/>
              </a:spcAft>
              <a:buClr>
                <a:srgbClr val="202124"/>
              </a:buClr>
              <a:buSzPts val="1100"/>
              <a:buAutoNum type="arabicPeriod"/>
            </a:pPr>
            <a:r>
              <a:rPr lang="en-US" sz="1100">
                <a:solidFill>
                  <a:srgbClr val="202124"/>
                </a:solidFill>
              </a:rPr>
              <a:t>אימון VAE עשוי להיות יקר מבחינה חישובית, במיוחד בארכיטקטורות עמוקות.</a:t>
            </a:r>
            <a:endParaRPr sz="1100">
              <a:solidFill>
                <a:srgbClr val="202124"/>
              </a:solidFill>
            </a:endParaRPr>
          </a:p>
          <a:p>
            <a:pPr indent="-298450" lvl="0" marL="457200" rtl="1" algn="r">
              <a:lnSpc>
                <a:spcPct val="100000"/>
              </a:lnSpc>
              <a:spcBef>
                <a:spcPts val="0"/>
              </a:spcBef>
              <a:spcAft>
                <a:spcPts val="0"/>
              </a:spcAft>
              <a:buClr>
                <a:srgbClr val="202124"/>
              </a:buClr>
              <a:buSzPts val="1100"/>
              <a:buAutoNum type="arabicPeriod"/>
            </a:pPr>
            <a:r>
              <a:rPr lang="en-US" sz="1100">
                <a:solidFill>
                  <a:srgbClr val="202124"/>
                </a:solidFill>
              </a:rPr>
              <a:t>ישנו האתגר ליצור איזון בין יצירת תמונות מפורטות לבין הבטחת התמונה הריאלית. ייתכן שהנתונים המשוחזרים לא תמיד יהיו בעלי נאמנות גבוהה כמו הנתונים המקוריים, במיוחד עבור נתונים מורכבים כמו תמונות ברזולוציה גבוהה.</a:t>
            </a:r>
            <a:endParaRPr b="1" sz="1100">
              <a:solidFill>
                <a:srgbClr val="202124"/>
              </a:solidFill>
            </a:endParaRPr>
          </a:p>
          <a:p>
            <a:pPr indent="-298450" lvl="0" marL="457200" rtl="1" algn="r">
              <a:lnSpc>
                <a:spcPct val="128571"/>
              </a:lnSpc>
              <a:spcBef>
                <a:spcPts val="0"/>
              </a:spcBef>
              <a:spcAft>
                <a:spcPts val="0"/>
              </a:spcAft>
              <a:buClr>
                <a:srgbClr val="202124"/>
              </a:buClr>
              <a:buSzPts val="1100"/>
              <a:buAutoNum type="arabicPeriod"/>
            </a:pPr>
            <a:r>
              <a:rPr lang="en-US" sz="1100">
                <a:solidFill>
                  <a:srgbClr val="202124"/>
                </a:solidFill>
              </a:rPr>
              <a:t>שליטה מדויקת על תכונות ספציפיות בתמונה המשוחזרת עשויה להיות קשה עם VAEs</a:t>
            </a:r>
            <a:endParaRPr sz="1100">
              <a:solidFill>
                <a:srgbClr val="202124"/>
              </a:solidFill>
            </a:endParaRPr>
          </a:p>
          <a:p>
            <a:pPr indent="0" lvl="0" marL="0" rtl="1" algn="r">
              <a:lnSpc>
                <a:spcPct val="128571"/>
              </a:lnSpc>
              <a:spcBef>
                <a:spcPts val="0"/>
              </a:spcBef>
              <a:spcAft>
                <a:spcPts val="0"/>
              </a:spcAft>
              <a:buClr>
                <a:schemeClr val="dk1"/>
              </a:buClr>
              <a:buSzPts val="1100"/>
              <a:buFont typeface="Arial"/>
              <a:buNone/>
            </a:pPr>
            <a:r>
              <a:rPr lang="en-US" sz="1500">
                <a:solidFill>
                  <a:srgbClr val="202124"/>
                </a:solidFill>
              </a:rPr>
              <a:t>למרות מגבלות אלה, VAEs עדיין בעלי ערך עבור משימות שונות, במיוחד כאשר משתמשים בהם לצד טכניקות מתאימות כדי להפחית את החסרונות שלהם.</a:t>
            </a:r>
            <a:endParaRPr/>
          </a:p>
        </p:txBody>
      </p:sp>
      <p:sp>
        <p:nvSpPr>
          <p:cNvPr id="505" name="Google Shape;505;g2e04b38c9c1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04040c862_3_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2e04040c862_3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df930ef72f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2df930ef72f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Clr>
                <a:schemeClr val="dk1"/>
              </a:buClr>
              <a:buSzPts val="1400"/>
              <a:buFont typeface="Arial"/>
              <a:buNone/>
            </a:pPr>
            <a:r>
              <a:rPr lang="en-US"/>
              <a:t>אנחנו משתמשים באלגוריתם VAE לצורך פתרון הבעיה הנקראת image- super resolution.</a:t>
            </a:r>
            <a:endParaRPr/>
          </a:p>
          <a:p>
            <a:pPr indent="0" lvl="0" marL="0" rtl="1" algn="r">
              <a:lnSpc>
                <a:spcPct val="100000"/>
              </a:lnSpc>
              <a:spcBef>
                <a:spcPts val="0"/>
              </a:spcBef>
              <a:spcAft>
                <a:spcPts val="0"/>
              </a:spcAft>
              <a:buClr>
                <a:schemeClr val="dk1"/>
              </a:buClr>
              <a:buSzPts val="1400"/>
              <a:buFont typeface="Arial"/>
              <a:buNone/>
            </a:pPr>
            <a:r>
              <a:rPr lang="en-US"/>
              <a:t>כאשר המטרה שלנו זה לקחת תמונה ברזולוציה נמוכה ולשפר אותה, כך שתהיה באיכות גבוהה יותר, בעלת רזולוציה גבוהה יותר.</a:t>
            </a:r>
            <a:endParaRPr/>
          </a:p>
          <a:p>
            <a:pPr indent="0" lvl="0" marL="0" rtl="1" algn="r">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520" name="Google Shape;520;g2df930ef72f_0_39: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df930ef72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2df930ef72f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Clr>
                <a:schemeClr val="dk1"/>
              </a:buClr>
              <a:buSzPts val="1400"/>
              <a:buFont typeface="Arial"/>
              <a:buNone/>
            </a:pPr>
            <a:r>
              <a:rPr lang="en-US"/>
              <a:t>על מנת לשפר את הרזולוציה אנו בעצם משתמשים באלגוריתם VAE. באמצעות VAE אנחנו מקבלים כקלט תמונה ברזולוציה נמוכה, מבצעים דחיסה של נתוני התמונה ע"י הencoder מעבירים את התמונה דרך השכבות הסמויות- שם מתבצעים המניפולציות על התמונה לצורך שיפור הרזולוציה תוך שמירה "הרעיון" של התמונה המקורית, ומשם התמונה עוברת לdecoder המבצע פענוח של התמונה ומציג כפלט את התמונה שיצאה לאחר השיפור.</a:t>
            </a:r>
            <a:endParaRPr/>
          </a:p>
          <a:p>
            <a:pPr indent="0" lvl="0" marL="0" rtl="1" algn="r">
              <a:lnSpc>
                <a:spcPct val="100000"/>
              </a:lnSpc>
              <a:spcBef>
                <a:spcPts val="0"/>
              </a:spcBef>
              <a:spcAft>
                <a:spcPts val="0"/>
              </a:spcAft>
              <a:buClr>
                <a:schemeClr val="dk1"/>
              </a:buClr>
              <a:buSzPts val="1400"/>
              <a:buFont typeface="Arial"/>
              <a:buNone/>
            </a:pPr>
            <a:r>
              <a:t/>
            </a:r>
            <a:endParaRPr/>
          </a:p>
          <a:p>
            <a:pPr indent="0" lvl="0" marL="0" rtl="1" algn="r">
              <a:lnSpc>
                <a:spcPct val="115000"/>
              </a:lnSpc>
              <a:spcBef>
                <a:spcPts val="0"/>
              </a:spcBef>
              <a:spcAft>
                <a:spcPts val="0"/>
              </a:spcAft>
              <a:buClr>
                <a:schemeClr val="dk1"/>
              </a:buClr>
              <a:buSzPts val="1100"/>
              <a:buFont typeface="Arial"/>
              <a:buNone/>
            </a:pPr>
            <a:r>
              <a:rPr lang="en-US"/>
              <a:t>הרעיון המרכזי מאחורי השימוש ב-VAEs עבור רזולוציית-על של תמונה טמון במניפולציה של המרחב הסמוי. נזכיר שהווקטור הסמוי ב-VAE מקודד את תכונות הליבה של תמונה. ב-SR, אנחנו יכולים למנף את המרחב הסמוי הזה כדי לשפר את הרזולוציה על ידי הזרקת מידע נוסף או יישום אילוצים ספציפיים במרחב הסמוי, ניתן להנחות את המפענח ליצור תמונה ברזולוציה גבוהה השומרת על התכונות החיוניות מהקלט ברזולוציה נמוכה תוך הוספת פרטים חסרים.</a:t>
            </a:r>
            <a:endParaRPr/>
          </a:p>
        </p:txBody>
      </p:sp>
      <p:sp>
        <p:nvSpPr>
          <p:cNvPr id="530" name="Google Shape;530;g2df930ef72f_0_54: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04040c862_3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2e04040c862_3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Clr>
                <a:schemeClr val="dk1"/>
              </a:buClr>
              <a:buSzPts val="1400"/>
              <a:buFont typeface="Arial"/>
              <a:buNone/>
            </a:pPr>
            <a:r>
              <a:rPr lang="en-US"/>
              <a:t>אז כמו שהוזכר קודם, VAE הם כלי חזק מאוד בשביל לייצר תמונות חדשות.</a:t>
            </a:r>
            <a:endParaRPr/>
          </a:p>
          <a:p>
            <a:pPr indent="0" lvl="0" marL="0" rtl="1" algn="r">
              <a:spcBef>
                <a:spcPts val="0"/>
              </a:spcBef>
              <a:spcAft>
                <a:spcPts val="0"/>
              </a:spcAft>
              <a:buClr>
                <a:schemeClr val="dk1"/>
              </a:buClr>
              <a:buSzPts val="1400"/>
              <a:buFont typeface="Arial"/>
              <a:buNone/>
            </a:pPr>
            <a:r>
              <a:rPr lang="en-US"/>
              <a:t>אבל, לעיתים קרובות הם סובלים מבעיה משותפת - התמונות שנוצרו נוטות להיות מטושטשות.</a:t>
            </a:r>
            <a:endParaRPr/>
          </a:p>
          <a:p>
            <a:pPr indent="0" lvl="0" marL="0" rtl="1" algn="r">
              <a:spcBef>
                <a:spcPts val="0"/>
              </a:spcBef>
              <a:spcAft>
                <a:spcPts val="0"/>
              </a:spcAft>
              <a:buClr>
                <a:schemeClr val="dk1"/>
              </a:buClr>
              <a:buSzPts val="1400"/>
              <a:buFont typeface="Arial"/>
              <a:buNone/>
            </a:pPr>
            <a:r>
              <a:rPr lang="en-US"/>
              <a:t>הבעיה הזאת יכולה לנבוע מהשימוש בפונקציית loss מסוג NLL (Negative Log Likelihood)</a:t>
            </a:r>
            <a:endParaRPr/>
          </a:p>
          <a:p>
            <a:pPr indent="0" lvl="0" marL="0" rtl="1" algn="r">
              <a:spcBef>
                <a:spcPts val="0"/>
              </a:spcBef>
              <a:spcAft>
                <a:spcPts val="0"/>
              </a:spcAft>
              <a:buClr>
                <a:schemeClr val="dk1"/>
              </a:buClr>
              <a:buSzPts val="1400"/>
              <a:buFont typeface="Arial"/>
              <a:buNone/>
            </a:pPr>
            <a:r>
              <a:rPr lang="en-US"/>
              <a:t>כדי להתמודד עם הבעיה הזאת, כותבי המאמר הציעו להעשיר את מודל ה-VAE הקלאסי, בהשראת מערכת הראייה האנושית.</a:t>
            </a:r>
            <a:endParaRPr/>
          </a:p>
          <a:p>
            <a:pPr indent="0" lvl="0" marL="0" rtl="1" algn="r">
              <a:lnSpc>
                <a:spcPct val="100000"/>
              </a:lnSpc>
              <a:spcBef>
                <a:spcPts val="0"/>
              </a:spcBef>
              <a:spcAft>
                <a:spcPts val="0"/>
              </a:spcAft>
              <a:buSzPts val="1400"/>
              <a:buNone/>
            </a:pPr>
            <a:r>
              <a:t/>
            </a:r>
            <a:endParaRPr/>
          </a:p>
        </p:txBody>
      </p:sp>
      <p:sp>
        <p:nvSpPr>
          <p:cNvPr id="539" name="Google Shape;539;g2e04040c862_3_86: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04040c862_3_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en-US"/>
              <a:t>כדי להתייחס לבעיה של הטשטוש, במאמר לקחו השראה ממערכת הראייה האנושית.</a:t>
            </a:r>
            <a:endParaRPr/>
          </a:p>
          <a:p>
            <a:pPr indent="0" lvl="0" marL="0" rtl="1" algn="r">
              <a:lnSpc>
                <a:spcPct val="100000"/>
              </a:lnSpc>
              <a:spcBef>
                <a:spcPts val="0"/>
              </a:spcBef>
              <a:spcAft>
                <a:spcPts val="0"/>
              </a:spcAft>
              <a:buSzPts val="1400"/>
              <a:buNone/>
            </a:pPr>
            <a:r>
              <a:rPr lang="en-US"/>
              <a:t>אחרי לידה, מערכת הראייה שלנו משתפרת ולומדת על ידי העשרת סיגנלים ידועים בעזרת מידע חדש.</a:t>
            </a:r>
            <a:endParaRPr/>
          </a:p>
          <a:p>
            <a:pPr indent="0" lvl="0" marL="0" rtl="1" algn="r">
              <a:lnSpc>
                <a:spcPct val="100000"/>
              </a:lnSpc>
              <a:spcBef>
                <a:spcPts val="0"/>
              </a:spcBef>
              <a:spcAft>
                <a:spcPts val="0"/>
              </a:spcAft>
              <a:buSzPts val="1400"/>
              <a:buNone/>
            </a:pPr>
            <a:r>
              <a:rPr lang="en-US"/>
              <a:t>בהתחלה, זה מתחיל עם המבנה השלדי של האובייקט ולאחר מכן באופן מדורג נוספים גם מרקמים וצבע.</a:t>
            </a:r>
            <a:endParaRPr/>
          </a:p>
          <a:p>
            <a:pPr indent="0" lvl="0" marL="0" rtl="1" algn="r">
              <a:lnSpc>
                <a:spcPct val="100000"/>
              </a:lnSpc>
              <a:spcBef>
                <a:spcPts val="0"/>
              </a:spcBef>
              <a:spcAft>
                <a:spcPts val="0"/>
              </a:spcAft>
              <a:buSzPts val="1400"/>
              <a:buNone/>
            </a:pPr>
            <a:r>
              <a:rPr lang="en-US"/>
              <a:t>המודל המוצע במאמר מטרתו לחקות את התהליך הזה - יצירת מבנה בסיסי של האובייקט ואז להעשיר את המידע על האובייקט.</a:t>
            </a:r>
            <a:endParaRPr/>
          </a:p>
        </p:txBody>
      </p:sp>
      <p:sp>
        <p:nvSpPr>
          <p:cNvPr id="547" name="Google Shape;547;g2e04040c862_3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e04040c862_3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lnSpc>
                <a:spcPct val="115000"/>
              </a:lnSpc>
              <a:spcBef>
                <a:spcPts val="0"/>
              </a:spcBef>
              <a:spcAft>
                <a:spcPts val="0"/>
              </a:spcAft>
              <a:buClr>
                <a:schemeClr val="dk1"/>
              </a:buClr>
              <a:buSzPts val="1100"/>
              <a:buFont typeface="Arial"/>
              <a:buNone/>
            </a:pPr>
            <a:r>
              <a:rPr lang="en-US"/>
              <a:t>המודל שמוצע במאמר הוא מודל VAE דו שלבי עם שלושה פרמטרים מרכזיים:</a:t>
            </a:r>
            <a:endParaRPr/>
          </a:p>
          <a:p>
            <a:pPr indent="0" lvl="0" marL="0" rtl="1" algn="r">
              <a:lnSpc>
                <a:spcPct val="115000"/>
              </a:lnSpc>
              <a:spcBef>
                <a:spcPts val="0"/>
              </a:spcBef>
              <a:spcAft>
                <a:spcPts val="0"/>
              </a:spcAft>
              <a:buClr>
                <a:schemeClr val="dk1"/>
              </a:buClr>
              <a:buSzPts val="1100"/>
              <a:buFont typeface="Arial"/>
              <a:buNone/>
            </a:pPr>
            <a:r>
              <a:rPr lang="en-US"/>
              <a:t>פרמטר y - ייצוג בסקאלה מוקטנת של התמונה, ע"י שימוש בייצוג דחוס של התמונה</a:t>
            </a:r>
            <a:endParaRPr/>
          </a:p>
          <a:p>
            <a:pPr indent="0" lvl="0" marL="0" rtl="1" algn="r">
              <a:lnSpc>
                <a:spcPct val="115000"/>
              </a:lnSpc>
              <a:spcBef>
                <a:spcPts val="0"/>
              </a:spcBef>
              <a:spcAft>
                <a:spcPts val="0"/>
              </a:spcAft>
              <a:buClr>
                <a:schemeClr val="dk1"/>
              </a:buClr>
              <a:buSzPts val="1100"/>
              <a:buFont typeface="Arial"/>
              <a:buNone/>
            </a:pPr>
            <a:r>
              <a:rPr lang="en-US"/>
              <a:t>פרמטר u - ייצוג של המבנה הגלובלי של התמונה</a:t>
            </a:r>
            <a:endParaRPr/>
          </a:p>
          <a:p>
            <a:pPr indent="0" lvl="0" marL="0" rtl="1" algn="r">
              <a:lnSpc>
                <a:spcPct val="115000"/>
              </a:lnSpc>
              <a:spcBef>
                <a:spcPts val="0"/>
              </a:spcBef>
              <a:spcAft>
                <a:spcPts val="0"/>
              </a:spcAft>
              <a:buClr>
                <a:schemeClr val="dk1"/>
              </a:buClr>
              <a:buSzPts val="1100"/>
              <a:buFont typeface="Arial"/>
              <a:buNone/>
            </a:pPr>
            <a:r>
              <a:rPr lang="en-US"/>
              <a:t>פרמטר z -  תופס את ה-high level features</a:t>
            </a:r>
            <a:endParaRPr/>
          </a:p>
          <a:p>
            <a:pPr indent="0" lvl="0" marL="0" rtl="1" algn="r">
              <a:lnSpc>
                <a:spcPct val="115000"/>
              </a:lnSpc>
              <a:spcBef>
                <a:spcPts val="0"/>
              </a:spcBef>
              <a:spcAft>
                <a:spcPts val="0"/>
              </a:spcAft>
              <a:buClr>
                <a:schemeClr val="dk1"/>
              </a:buClr>
              <a:buSzPts val="1100"/>
              <a:buFont typeface="Arial"/>
              <a:buNone/>
            </a:pPr>
            <a:r>
              <a:rPr lang="en-US"/>
              <a:t>משוואת ההתפלגות המשותפת בנויה בצורה כזאת שהיא מייצגת את הקשרים בין המשתנים על ידי השימוש בהסתברויות מותנות.</a:t>
            </a:r>
            <a:endParaRPr/>
          </a:p>
          <a:p>
            <a:pPr indent="0" lvl="0" marL="0" rtl="1" algn="r">
              <a:lnSpc>
                <a:spcPct val="115000"/>
              </a:lnSpc>
              <a:spcBef>
                <a:spcPts val="0"/>
              </a:spcBef>
              <a:spcAft>
                <a:spcPts val="0"/>
              </a:spcAft>
              <a:buClr>
                <a:schemeClr val="dk1"/>
              </a:buClr>
              <a:buSzPts val="1100"/>
              <a:buFont typeface="Arial"/>
              <a:buNone/>
            </a:pPr>
            <a:r>
              <a:rPr lang="en-US"/>
              <a:t>P(u) משקפת את התפלגות הפריור של המודל</a:t>
            </a:r>
            <a:endParaRPr/>
          </a:p>
          <a:p>
            <a:pPr indent="0" lvl="0" marL="0" rtl="1" algn="r">
              <a:lnSpc>
                <a:spcPct val="115000"/>
              </a:lnSpc>
              <a:spcBef>
                <a:spcPts val="0"/>
              </a:spcBef>
              <a:spcAft>
                <a:spcPts val="0"/>
              </a:spcAft>
              <a:buClr>
                <a:schemeClr val="dk1"/>
              </a:buClr>
              <a:buSzPts val="1100"/>
              <a:buFont typeface="Arial"/>
              <a:buNone/>
            </a:pPr>
            <a:r>
              <a:rPr lang="en-US"/>
              <a:t>P(y|u) משקפת את הדגימה של הייצוג הדחוס y כתלות במשתנה u אשר נדגם מההתפלגות הפריורית P(u)</a:t>
            </a:r>
            <a:endParaRPr/>
          </a:p>
          <a:p>
            <a:pPr indent="0" lvl="0" marL="0" rtl="1" algn="r">
              <a:lnSpc>
                <a:spcPct val="115000"/>
              </a:lnSpc>
              <a:spcBef>
                <a:spcPts val="0"/>
              </a:spcBef>
              <a:spcAft>
                <a:spcPts val="0"/>
              </a:spcAft>
              <a:buClr>
                <a:schemeClr val="dk1"/>
              </a:buClr>
              <a:buSzPts val="1100"/>
              <a:buFont typeface="Arial"/>
              <a:buNone/>
            </a:pPr>
            <a:r>
              <a:rPr lang="en-US"/>
              <a:t>P(z|y,u) משקפת את יצירת הפרמטר z ומציאת ה-high level features</a:t>
            </a:r>
            <a:endParaRPr/>
          </a:p>
          <a:p>
            <a:pPr indent="0" lvl="0" marL="0" rtl="1" algn="r">
              <a:lnSpc>
                <a:spcPct val="115000"/>
              </a:lnSpc>
              <a:spcBef>
                <a:spcPts val="0"/>
              </a:spcBef>
              <a:spcAft>
                <a:spcPts val="0"/>
              </a:spcAft>
              <a:buClr>
                <a:schemeClr val="dk1"/>
              </a:buClr>
              <a:buSzPts val="1100"/>
              <a:buFont typeface="Arial"/>
              <a:buNone/>
            </a:pPr>
            <a:r>
              <a:rPr lang="en-US"/>
              <a:t>ולבסוף, יוצרים את התמונה החדשה בעזרת שלושת הפרמטרים.</a:t>
            </a:r>
            <a:endParaRPr/>
          </a:p>
          <a:p>
            <a:pPr indent="0" lvl="0" marL="0" rtl="1" algn="r">
              <a:lnSpc>
                <a:spcPct val="115000"/>
              </a:lnSpc>
              <a:spcBef>
                <a:spcPts val="0"/>
              </a:spcBef>
              <a:spcAft>
                <a:spcPts val="0"/>
              </a:spcAft>
              <a:buClr>
                <a:schemeClr val="dk1"/>
              </a:buClr>
              <a:buSzPts val="1100"/>
              <a:buFont typeface="Arial"/>
              <a:buNone/>
            </a:pPr>
            <a:r>
              <a:rPr lang="en-US"/>
              <a:t>המודל בנוי בצורה הבאה:</a:t>
            </a:r>
            <a:endParaRPr/>
          </a:p>
          <a:p>
            <a:pPr indent="0" lvl="0" marL="0" rtl="1" algn="r">
              <a:lnSpc>
                <a:spcPct val="115000"/>
              </a:lnSpc>
              <a:spcBef>
                <a:spcPts val="0"/>
              </a:spcBef>
              <a:spcAft>
                <a:spcPts val="0"/>
              </a:spcAft>
              <a:buClr>
                <a:schemeClr val="dk1"/>
              </a:buClr>
              <a:buSzPts val="1100"/>
              <a:buFont typeface="Arial"/>
              <a:buNone/>
            </a:pPr>
            <a:r>
              <a:rPr lang="en-US"/>
              <a:t>ה-encoder &amp; decoder בנויים מרשתות DenseNet, במטרה לנצל את הקשרים הדחוסים והיעילות בזרימה של מידע.</a:t>
            </a:r>
            <a:endParaRPr/>
          </a:p>
          <a:p>
            <a:pPr indent="0" lvl="0" marL="0" rtl="1" algn="r">
              <a:lnSpc>
                <a:spcPct val="115000"/>
              </a:lnSpc>
              <a:spcBef>
                <a:spcPts val="0"/>
              </a:spcBef>
              <a:spcAft>
                <a:spcPts val="0"/>
              </a:spcAft>
              <a:buClr>
                <a:schemeClr val="dk1"/>
              </a:buClr>
              <a:buSzPts val="1100"/>
              <a:buFont typeface="Arial"/>
              <a:buNone/>
            </a:pPr>
            <a:r>
              <a:rPr lang="en-US"/>
              <a:t>יצירת Flow-based Prior בעזרת RealNVP</a:t>
            </a:r>
            <a:endParaRPr/>
          </a:p>
          <a:p>
            <a:pPr indent="0" lvl="0" marL="0" rtl="1" algn="r">
              <a:lnSpc>
                <a:spcPct val="115000"/>
              </a:lnSpc>
              <a:spcBef>
                <a:spcPts val="0"/>
              </a:spcBef>
              <a:spcAft>
                <a:spcPts val="0"/>
              </a:spcAft>
              <a:buClr>
                <a:schemeClr val="dk1"/>
              </a:buClr>
              <a:buSzPts val="1100"/>
              <a:buFont typeface="Arial"/>
              <a:buNone/>
            </a:pPr>
            <a:r>
              <a:rPr lang="en-US"/>
              <a:t>החלק הג'נרטיבי בנוי בצורה הבאה -</a:t>
            </a:r>
            <a:endParaRPr/>
          </a:p>
          <a:p>
            <a:pPr indent="0" lvl="0" marL="0" rtl="1" algn="r">
              <a:lnSpc>
                <a:spcPct val="115000"/>
              </a:lnSpc>
              <a:spcBef>
                <a:spcPts val="0"/>
              </a:spcBef>
              <a:spcAft>
                <a:spcPts val="0"/>
              </a:spcAft>
              <a:buClr>
                <a:schemeClr val="dk1"/>
              </a:buClr>
              <a:buSzPts val="1100"/>
              <a:buFont typeface="Arial"/>
              <a:buNone/>
            </a:pPr>
            <a:r>
              <a:rPr lang="en-US"/>
              <a:t>בשלב הראשון, יוצרים ייצוג דחוס של התמונה בעזרת פרמטר u</a:t>
            </a:r>
            <a:endParaRPr/>
          </a:p>
          <a:p>
            <a:pPr indent="0" lvl="0" marL="0" rtl="1" algn="r">
              <a:lnSpc>
                <a:spcPct val="115000"/>
              </a:lnSpc>
              <a:spcBef>
                <a:spcPts val="0"/>
              </a:spcBef>
              <a:spcAft>
                <a:spcPts val="0"/>
              </a:spcAft>
              <a:buClr>
                <a:schemeClr val="dk1"/>
              </a:buClr>
              <a:buSzPts val="1100"/>
              <a:buFont typeface="Arial"/>
              <a:buNone/>
            </a:pPr>
            <a:r>
              <a:rPr lang="en-US"/>
              <a:t>בשלב השני, מוסיפים מבנה מקומי בעזרת פרמטר z</a:t>
            </a:r>
            <a:endParaRPr/>
          </a:p>
          <a:p>
            <a:pPr indent="0" lvl="0" marL="0" rtl="1" algn="r">
              <a:lnSpc>
                <a:spcPct val="115000"/>
              </a:lnSpc>
              <a:spcBef>
                <a:spcPts val="0"/>
              </a:spcBef>
              <a:spcAft>
                <a:spcPts val="0"/>
              </a:spcAft>
              <a:buClr>
                <a:schemeClr val="dk1"/>
              </a:buClr>
              <a:buSzPts val="1100"/>
              <a:buFont typeface="Arial"/>
              <a:buNone/>
            </a:pPr>
            <a:r>
              <a:rPr lang="en-US"/>
              <a:t>This is the ELBO for the srVAE model. It combines several expectations and KL divergences, reflecting the hierarchical nature of the model. The terms correspond to the log likelihood of the data, the log likelihood of the downscaled image, and the KL divergences between the variational posteriors and their corresponding priors.</a:t>
            </a:r>
            <a:endParaRPr/>
          </a:p>
          <a:p>
            <a:pPr indent="0" lvl="0" marL="0" rtl="1" algn="r">
              <a:lnSpc>
                <a:spcPct val="100000"/>
              </a:lnSpc>
              <a:spcBef>
                <a:spcPts val="0"/>
              </a:spcBef>
              <a:spcAft>
                <a:spcPts val="0"/>
              </a:spcAft>
              <a:buSzPts val="1400"/>
              <a:buNone/>
            </a:pPr>
            <a:r>
              <a:t/>
            </a:r>
            <a:endParaRPr/>
          </a:p>
        </p:txBody>
      </p:sp>
      <p:sp>
        <p:nvSpPr>
          <p:cNvPr id="554" name="Google Shape;554;g2e04040c862_3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e0f43966db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en-US"/>
              <a:t>זוהי אילוסטרציה של המודל והתהליך הסטוכסטי שמוצג ע"י ההתפלגות הפריורית והפוסטריורית</a:t>
            </a:r>
            <a:endParaRPr/>
          </a:p>
        </p:txBody>
      </p:sp>
      <p:sp>
        <p:nvSpPr>
          <p:cNvPr id="562" name="Google Shape;562;g2e0f43966d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04040c862_3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2e04040c862_3_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1" algn="r">
              <a:spcBef>
                <a:spcPts val="0"/>
              </a:spcBef>
              <a:spcAft>
                <a:spcPts val="0"/>
              </a:spcAft>
              <a:buClr>
                <a:schemeClr val="dk1"/>
              </a:buClr>
              <a:buSzPts val="1400"/>
              <a:buFont typeface="Arial"/>
              <a:buNone/>
            </a:pPr>
            <a:r>
              <a:rPr lang="en-US"/>
              <a:t>רשת DenseNet היא רשת CNN דחוסה שמנצלת את הקשרים הדחוסים בין השכבות בעזרת Dense Blocks.</a:t>
            </a:r>
            <a:endParaRPr/>
          </a:p>
          <a:p>
            <a:pPr indent="-228600" lvl="0" marL="457200" rtl="1" algn="r">
              <a:spcBef>
                <a:spcPts val="0"/>
              </a:spcBef>
              <a:spcAft>
                <a:spcPts val="0"/>
              </a:spcAft>
              <a:buClr>
                <a:schemeClr val="dk1"/>
              </a:buClr>
              <a:buSzPts val="1400"/>
              <a:buFont typeface="Arial"/>
              <a:buNone/>
            </a:pPr>
            <a:r>
              <a:rPr lang="en-US"/>
              <a:t>בניגוד ל-CNN קלאסיות שבהן כל שכבה מקושרת רק לשכבה העוקבת,</a:t>
            </a:r>
            <a:endParaRPr/>
          </a:p>
          <a:p>
            <a:pPr indent="-228600" lvl="0" marL="457200" rtl="1" algn="r">
              <a:spcBef>
                <a:spcPts val="0"/>
              </a:spcBef>
              <a:spcAft>
                <a:spcPts val="0"/>
              </a:spcAft>
              <a:buClr>
                <a:schemeClr val="dk1"/>
              </a:buClr>
              <a:buSzPts val="1400"/>
              <a:buFont typeface="Arial"/>
              <a:buNone/>
            </a:pPr>
            <a:r>
              <a:rPr lang="en-US"/>
              <a:t>ב-DenseNet, כל שכבה מקושרת לכל אחת מהשכבות האחרות בצורת feed forward.</a:t>
            </a:r>
            <a:endParaRPr/>
          </a:p>
          <a:p>
            <a:pPr indent="-228600" lvl="0" marL="457200" rtl="1" algn="r">
              <a:spcBef>
                <a:spcPts val="0"/>
              </a:spcBef>
              <a:spcAft>
                <a:spcPts val="0"/>
              </a:spcAft>
              <a:buClr>
                <a:schemeClr val="dk1"/>
              </a:buClr>
              <a:buSzPts val="1400"/>
              <a:buFont typeface="Arial"/>
              <a:buNone/>
            </a:pPr>
            <a:r>
              <a:rPr lang="en-US"/>
              <a:t>המבנה הזה מוביל לשיפור בזרימת המידע והגראדיאנטים לאורך הרשת, מה שעוזר להשיג שיפור ב-performance של המודל ובהפחתת הבעיה של גרדיאנטים נעלמים.</a:t>
            </a:r>
            <a:endParaRPr/>
          </a:p>
          <a:p>
            <a:pPr indent="-228600" lvl="0" marL="457200" marR="0" rtl="1" algn="r">
              <a:lnSpc>
                <a:spcPct val="100000"/>
              </a:lnSpc>
              <a:spcBef>
                <a:spcPts val="0"/>
              </a:spcBef>
              <a:spcAft>
                <a:spcPts val="0"/>
              </a:spcAft>
              <a:buSzPts val="1400"/>
              <a:buNone/>
            </a:pPr>
            <a:r>
              <a:t/>
            </a:r>
            <a:endParaRPr/>
          </a:p>
        </p:txBody>
      </p:sp>
      <p:sp>
        <p:nvSpPr>
          <p:cNvPr id="570" name="Google Shape;570;g2e04040c862_3_103: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e04040c862_3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2e04040c862_3_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457200" rtl="1" algn="r">
              <a:lnSpc>
                <a:spcPct val="115000"/>
              </a:lnSpc>
              <a:spcBef>
                <a:spcPts val="0"/>
              </a:spcBef>
              <a:spcAft>
                <a:spcPts val="0"/>
              </a:spcAft>
              <a:buClr>
                <a:schemeClr val="dk1"/>
              </a:buClr>
              <a:buSzPts val="1100"/>
              <a:buFont typeface="Arial"/>
              <a:buNone/>
            </a:pPr>
            <a:r>
              <a:rPr lang="en-US"/>
              <a:t>רשת RealNVP (Real-valued Non-Volume Preserving transformation) היא רשת נוירונים הפיכה שמבצעת הערכת צפיפות ומידול ג'נרטיבי.</a:t>
            </a:r>
            <a:endParaRPr/>
          </a:p>
          <a:p>
            <a:pPr indent="0" lvl="0" marL="0" marR="457200" rtl="1" algn="r">
              <a:lnSpc>
                <a:spcPct val="115000"/>
              </a:lnSpc>
              <a:spcBef>
                <a:spcPts val="0"/>
              </a:spcBef>
              <a:spcAft>
                <a:spcPts val="0"/>
              </a:spcAft>
              <a:buClr>
                <a:schemeClr val="dk1"/>
              </a:buClr>
              <a:buSzPts val="1100"/>
              <a:buFont typeface="Arial"/>
              <a:buNone/>
            </a:pPr>
            <a:r>
              <a:rPr lang="en-US"/>
              <a:t>הרשת משתמשת בסדרה של טרנספורמציות הפיכות כדי למפות התפלגויות דאטה מורכבות להתפלגויות פשוטות יותר כמו התפלגות נורמלית.</a:t>
            </a:r>
            <a:endParaRPr/>
          </a:p>
          <a:p>
            <a:pPr indent="0" lvl="0" marL="0" marR="457200" rtl="1" algn="r">
              <a:lnSpc>
                <a:spcPct val="115000"/>
              </a:lnSpc>
              <a:spcBef>
                <a:spcPts val="0"/>
              </a:spcBef>
              <a:spcAft>
                <a:spcPts val="0"/>
              </a:spcAft>
              <a:buClr>
                <a:schemeClr val="dk1"/>
              </a:buClr>
              <a:buSzPts val="1100"/>
              <a:buFont typeface="Arial"/>
              <a:buNone/>
            </a:pPr>
            <a:r>
              <a:rPr lang="en-US"/>
              <a:t>הגישה הזאת מאפשרת חישוב יעיל ומדויק של ה-likelihoodת כך שזה מתאים ל-variational inference ומשימות ג'נרטיביות.</a:t>
            </a:r>
            <a:endParaRPr/>
          </a:p>
          <a:p>
            <a:pPr indent="0" lvl="0" marL="0" marR="457200" rtl="1" algn="r">
              <a:lnSpc>
                <a:spcPct val="115000"/>
              </a:lnSpc>
              <a:spcBef>
                <a:spcPts val="0"/>
              </a:spcBef>
              <a:spcAft>
                <a:spcPts val="0"/>
              </a:spcAft>
              <a:buClr>
                <a:schemeClr val="dk1"/>
              </a:buClr>
              <a:buSzPts val="1100"/>
              <a:buFont typeface="Arial"/>
              <a:buNone/>
            </a:pPr>
            <a:r>
              <a:rPr lang="en-US"/>
              <a:t>בשימוש ברשת בתוך VAE, אנחנו יכולים להשיג התפלגות פריורית גמישה ועשירה יותר.</a:t>
            </a:r>
            <a:endParaRPr/>
          </a:p>
          <a:p>
            <a:pPr indent="0" lvl="0" marL="0" marR="457200" rtl="1" algn="r">
              <a:lnSpc>
                <a:spcPct val="115000"/>
              </a:lnSpc>
              <a:spcBef>
                <a:spcPts val="0"/>
              </a:spcBef>
              <a:spcAft>
                <a:spcPts val="0"/>
              </a:spcAft>
              <a:buClr>
                <a:schemeClr val="dk1"/>
              </a:buClr>
              <a:buSzPts val="1100"/>
              <a:buFont typeface="Arial"/>
              <a:buNone/>
            </a:pPr>
            <a:r>
              <a:rPr lang="en-US"/>
              <a:t>This equation represents the log-likelihood of the input \( x \) under the RealNVP model. It includes the log-likelihood of the transformed variable \( y \) and the log-determinant of the Jacobian matrix of the transformation. </a:t>
            </a:r>
            <a:endParaRPr/>
          </a:p>
          <a:p>
            <a:pPr indent="-228600" lvl="0" marL="457200" marR="0" rtl="1" algn="r">
              <a:lnSpc>
                <a:spcPct val="100000"/>
              </a:lnSpc>
              <a:spcBef>
                <a:spcPts val="0"/>
              </a:spcBef>
              <a:spcAft>
                <a:spcPts val="0"/>
              </a:spcAft>
              <a:buSzPts val="1400"/>
              <a:buNone/>
            </a:pPr>
            <a:r>
              <a:t/>
            </a:r>
            <a:endParaRPr/>
          </a:p>
        </p:txBody>
      </p:sp>
      <p:sp>
        <p:nvSpPr>
          <p:cNvPr id="579" name="Google Shape;579;g2e04040c862_3_110: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e04040c86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2e04040c862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Clr>
                <a:schemeClr val="dk1"/>
              </a:buClr>
              <a:buSzPts val="1400"/>
              <a:buFont typeface="Arial"/>
              <a:buNone/>
            </a:pPr>
            <a:r>
              <a:rPr lang="en-US"/>
              <a:t>אולי להוריד? </a:t>
            </a:r>
            <a:endParaRPr/>
          </a:p>
          <a:p>
            <a:pPr indent="0" lvl="0" marL="0" rtl="1" algn="r">
              <a:spcBef>
                <a:spcPts val="0"/>
              </a:spcBef>
              <a:spcAft>
                <a:spcPts val="0"/>
              </a:spcAft>
              <a:buClr>
                <a:schemeClr val="dk1"/>
              </a:buClr>
              <a:buSzPts val="1400"/>
              <a:buFont typeface="Arial"/>
              <a:buNone/>
            </a:pPr>
            <a:r>
              <a:rPr lang="en-US"/>
              <a:t>*** הערות של אלון למקרה ונציג את השקף:</a:t>
            </a:r>
            <a:endParaRPr/>
          </a:p>
          <a:p>
            <a:pPr indent="0" lvl="0" marL="0" rtl="1" algn="r">
              <a:spcBef>
                <a:spcPts val="0"/>
              </a:spcBef>
              <a:spcAft>
                <a:spcPts val="0"/>
              </a:spcAft>
              <a:buClr>
                <a:schemeClr val="dk1"/>
              </a:buClr>
              <a:buSzPts val="1400"/>
              <a:buFont typeface="Arial"/>
              <a:buNone/>
            </a:pPr>
            <a:r>
              <a:rPr lang="en-US"/>
              <a:t>המודל אומן על שני דאטאסטים מרכזיים:</a:t>
            </a:r>
            <a:endParaRPr/>
          </a:p>
          <a:p>
            <a:pPr indent="-317500" lvl="0" marL="457200" rtl="1" algn="r">
              <a:spcBef>
                <a:spcPts val="0"/>
              </a:spcBef>
              <a:spcAft>
                <a:spcPts val="0"/>
              </a:spcAft>
              <a:buClr>
                <a:schemeClr val="dk1"/>
              </a:buClr>
              <a:buSzPts val="1400"/>
              <a:buAutoNum type="arabicPeriod"/>
            </a:pPr>
            <a:r>
              <a:rPr lang="en-US"/>
              <a:t>הסט CIFAR-10 שהוא דאטאסט שמיועד למשימות "טבעיות" בנושא עיבוד תמונה (לדוגמה סיווג תמונות)</a:t>
            </a:r>
            <a:endParaRPr/>
          </a:p>
          <a:p>
            <a:pPr indent="-317500" lvl="0" marL="457200" rtl="1" algn="r">
              <a:spcBef>
                <a:spcPts val="0"/>
              </a:spcBef>
              <a:spcAft>
                <a:spcPts val="0"/>
              </a:spcAft>
              <a:buClr>
                <a:schemeClr val="dk1"/>
              </a:buClr>
              <a:buSzPts val="1400"/>
              <a:buAutoNum type="arabicPeriod"/>
            </a:pPr>
            <a:r>
              <a:rPr lang="en-US"/>
              <a:t>סט ImageNet32</a:t>
            </a:r>
            <a:endParaRPr/>
          </a:p>
          <a:p>
            <a:pPr indent="0" lvl="0" marL="0" rtl="1" algn="r">
              <a:spcBef>
                <a:spcPts val="0"/>
              </a:spcBef>
              <a:spcAft>
                <a:spcPts val="0"/>
              </a:spcAft>
              <a:buClr>
                <a:schemeClr val="dk1"/>
              </a:buClr>
              <a:buSzPts val="1100"/>
              <a:buFont typeface="Arial"/>
              <a:buNone/>
            </a:pPr>
            <a:r>
              <a:t/>
            </a:r>
            <a:endParaRPr/>
          </a:p>
          <a:p>
            <a:pPr indent="0" lvl="0" marL="0" marR="0" rtl="1" algn="r">
              <a:lnSpc>
                <a:spcPct val="100000"/>
              </a:lnSpc>
              <a:spcBef>
                <a:spcPts val="0"/>
              </a:spcBef>
              <a:spcAft>
                <a:spcPts val="0"/>
              </a:spcAft>
              <a:buSzPts val="1400"/>
              <a:buNone/>
            </a:pPr>
            <a:r>
              <a:t/>
            </a:r>
            <a:endParaRPr/>
          </a:p>
        </p:txBody>
      </p:sp>
      <p:sp>
        <p:nvSpPr>
          <p:cNvPr id="588" name="Google Shape;588;g2e04040c862_0_3: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7245fa836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27245fa836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1" algn="r">
              <a:spcBef>
                <a:spcPts val="0"/>
              </a:spcBef>
              <a:spcAft>
                <a:spcPts val="0"/>
              </a:spcAft>
              <a:buClr>
                <a:schemeClr val="dk1"/>
              </a:buClr>
              <a:buSzPts val="1400"/>
              <a:buFont typeface="Arial"/>
              <a:buNone/>
            </a:pPr>
            <a:r>
              <a:rPr lang="en-US"/>
              <a:t>אולי להוריד?</a:t>
            </a:r>
            <a:endParaRPr/>
          </a:p>
          <a:p>
            <a:pPr indent="-228600" lvl="0" marL="457200" rtl="1" algn="r">
              <a:spcBef>
                <a:spcPts val="0"/>
              </a:spcBef>
              <a:spcAft>
                <a:spcPts val="0"/>
              </a:spcAft>
              <a:buClr>
                <a:schemeClr val="dk1"/>
              </a:buClr>
              <a:buSzPts val="1400"/>
              <a:buFont typeface="Arial"/>
              <a:buNone/>
            </a:pPr>
            <a:r>
              <a:rPr lang="en-US"/>
              <a:t>** הערות של אלון למקרה שמשאירים</a:t>
            </a:r>
            <a:endParaRPr/>
          </a:p>
          <a:p>
            <a:pPr indent="-228600" lvl="0" marL="457200" rtl="1" algn="r">
              <a:spcBef>
                <a:spcPts val="0"/>
              </a:spcBef>
              <a:spcAft>
                <a:spcPts val="0"/>
              </a:spcAft>
              <a:buClr>
                <a:schemeClr val="dk1"/>
              </a:buClr>
              <a:buSzPts val="1400"/>
              <a:buFont typeface="Arial"/>
              <a:buNone/>
            </a:pPr>
            <a:r>
              <a:rPr lang="en-US"/>
              <a:t>כעת נסתכל על תוצאות הניסוי - </a:t>
            </a:r>
            <a:endParaRPr/>
          </a:p>
          <a:p>
            <a:pPr indent="-228600" lvl="0" marL="457200" rtl="1" algn="r">
              <a:spcBef>
                <a:spcPts val="0"/>
              </a:spcBef>
              <a:spcAft>
                <a:spcPts val="0"/>
              </a:spcAft>
              <a:buClr>
                <a:schemeClr val="dk1"/>
              </a:buClr>
              <a:buSzPts val="1400"/>
              <a:buFont typeface="Arial"/>
              <a:buNone/>
            </a:pPr>
            <a:r>
              <a:rPr lang="en-US"/>
              <a:t>המודל שהוצע במאמר, עבר אבלואציה לפי מספר מטריקות מרכזיות - </a:t>
            </a:r>
            <a:endParaRPr/>
          </a:p>
          <a:p>
            <a:pPr indent="-228600" lvl="0" marL="457200" rtl="1" algn="r">
              <a:spcBef>
                <a:spcPts val="0"/>
              </a:spcBef>
              <a:spcAft>
                <a:spcPts val="0"/>
              </a:spcAft>
              <a:buClr>
                <a:schemeClr val="dk1"/>
              </a:buClr>
              <a:buSzPts val="1400"/>
              <a:buFont typeface="Arial"/>
              <a:buNone/>
            </a:pPr>
            <a:r>
              <a:rPr lang="en-US"/>
              <a:t>הראשונה NLL והשנייה FID</a:t>
            </a:r>
            <a:endParaRPr/>
          </a:p>
          <a:p>
            <a:pPr indent="-228600" lvl="0" marL="457200" rtl="1" algn="r">
              <a:spcBef>
                <a:spcPts val="0"/>
              </a:spcBef>
              <a:spcAft>
                <a:spcPts val="0"/>
              </a:spcAft>
              <a:buClr>
                <a:schemeClr val="dk1"/>
              </a:buClr>
              <a:buSzPts val="1400"/>
              <a:buFont typeface="Arial"/>
              <a:buNone/>
            </a:pPr>
            <a:r>
              <a:rPr lang="en-US"/>
              <a:t>ניתן לראות שהמודל המוצע עקף בצורה משמעותית את ה-VAE הקלאסי באיכות התמונה כמו שניתן לראות לפי ציוני ה-FID של המודלים.</a:t>
            </a:r>
            <a:endParaRPr/>
          </a:p>
          <a:p>
            <a:pPr indent="-228600" lvl="0" marL="457200" rtl="1" algn="r">
              <a:spcBef>
                <a:spcPts val="0"/>
              </a:spcBef>
              <a:spcAft>
                <a:spcPts val="0"/>
              </a:spcAft>
              <a:buClr>
                <a:schemeClr val="dk1"/>
              </a:buClr>
              <a:buSzPts val="1400"/>
              <a:buFont typeface="Arial"/>
              <a:buNone/>
            </a:pPr>
            <a:r>
              <a:rPr lang="en-US"/>
              <a:t>ציון ה-FID הטוב, מראה שהתמונות שנוצרו בעזרת המודל המוצע הן יותר ריאליסטיות ויותר דומות בהתפלגות שלהן להתפלגות של התמונות המקוריות.</a:t>
            </a:r>
            <a:endParaRPr/>
          </a:p>
          <a:p>
            <a:pPr indent="-228600" lvl="0" marL="457200" marR="0" rtl="1" algn="r">
              <a:lnSpc>
                <a:spcPct val="100000"/>
              </a:lnSpc>
              <a:spcBef>
                <a:spcPts val="0"/>
              </a:spcBef>
              <a:spcAft>
                <a:spcPts val="0"/>
              </a:spcAft>
              <a:buSzPts val="1400"/>
              <a:buNone/>
            </a:pPr>
            <a:r>
              <a:t/>
            </a:r>
            <a:endParaRPr/>
          </a:p>
        </p:txBody>
      </p:sp>
      <p:sp>
        <p:nvSpPr>
          <p:cNvPr id="596" name="Google Shape;596;g27245fa8368_0_0: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07290d8f3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2e07290d8f3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e043fee5e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2e043fee5e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Clr>
                <a:schemeClr val="dk1"/>
              </a:buClr>
              <a:buSzPts val="1400"/>
              <a:buFont typeface="Arial"/>
              <a:buNone/>
            </a:pPr>
            <a:r>
              <a:rPr lang="en-US"/>
              <a:t>בנוסף למטריקות המספריות, במאמר עשו בדיקות לפי מטריקות שהן איכותיות.</a:t>
            </a:r>
            <a:endParaRPr/>
          </a:p>
          <a:p>
            <a:pPr indent="0" lvl="0" marL="0" rtl="1" algn="r">
              <a:spcBef>
                <a:spcPts val="0"/>
              </a:spcBef>
              <a:spcAft>
                <a:spcPts val="0"/>
              </a:spcAft>
              <a:buClr>
                <a:schemeClr val="dk1"/>
              </a:buClr>
              <a:buSzPts val="1400"/>
              <a:buFont typeface="Arial"/>
              <a:buNone/>
            </a:pPr>
            <a:r>
              <a:rPr lang="en-US"/>
              <a:t>המודל המוצע במאמר, הצליח להוציא תמונות באיכות טובה יותר ועם פחות טשטוש בהשוואה ל-VAE קלאסי.</a:t>
            </a:r>
            <a:endParaRPr/>
          </a:p>
          <a:p>
            <a:pPr indent="0" lvl="0" marL="0" rtl="1" algn="r">
              <a:spcBef>
                <a:spcPts val="0"/>
              </a:spcBef>
              <a:spcAft>
                <a:spcPts val="0"/>
              </a:spcAft>
              <a:buClr>
                <a:schemeClr val="dk1"/>
              </a:buClr>
              <a:buSzPts val="1400"/>
              <a:buFont typeface="Arial"/>
              <a:buNone/>
            </a:pPr>
            <a:r>
              <a:rPr lang="en-US"/>
              <a:t>התוצאות הללו מראות את היעילות של המודל הדו שלבי שהוצע במאמר כדי להעשיר את רזולוציית התמונה ואת איכותה.</a:t>
            </a:r>
            <a:endParaRPr/>
          </a:p>
          <a:p>
            <a:pPr indent="0" lvl="0" marL="0" marR="0" rtl="1" algn="r">
              <a:lnSpc>
                <a:spcPct val="100000"/>
              </a:lnSpc>
              <a:spcBef>
                <a:spcPts val="0"/>
              </a:spcBef>
              <a:spcAft>
                <a:spcPts val="0"/>
              </a:spcAft>
              <a:buSzPts val="1400"/>
              <a:buNone/>
            </a:pPr>
            <a:r>
              <a:t/>
            </a:r>
            <a:endParaRPr/>
          </a:p>
        </p:txBody>
      </p:sp>
      <p:sp>
        <p:nvSpPr>
          <p:cNvPr id="605" name="Google Shape;605;g2e043fee5ea_1_0: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245fa836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7245fa836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1" algn="r">
              <a:spcBef>
                <a:spcPts val="0"/>
              </a:spcBef>
              <a:spcAft>
                <a:spcPts val="0"/>
              </a:spcAft>
              <a:buClr>
                <a:schemeClr val="dk1"/>
              </a:buClr>
              <a:buSzPts val="1400"/>
              <a:buFont typeface="Arial"/>
              <a:buNone/>
            </a:pPr>
            <a:r>
              <a:rPr lang="en-US"/>
              <a:t>המודל המוצע במאמר, הביא לכמה יתרונות מרכזיים:</a:t>
            </a:r>
            <a:endParaRPr/>
          </a:p>
          <a:p>
            <a:pPr indent="-228600" lvl="0" marL="457200" rtl="1" algn="r">
              <a:spcBef>
                <a:spcPts val="0"/>
              </a:spcBef>
              <a:spcAft>
                <a:spcPts val="0"/>
              </a:spcAft>
              <a:buClr>
                <a:schemeClr val="dk1"/>
              </a:buClr>
              <a:buSzPts val="1400"/>
              <a:buFont typeface="Arial"/>
              <a:buNone/>
            </a:pPr>
            <a:r>
              <a:rPr lang="en-US"/>
              <a:t>שיפור באיכות התמונה - המודל מקבל ציוני FID טובים יותר מה שמציג שהתמונות שנוצרו בעזרת המודל המוצע הן יותר ריאליסטיות ויותר דומות בהתפלגות שלהן להתפלגות של התמונות המקוריות.</a:t>
            </a:r>
            <a:endParaRPr/>
          </a:p>
          <a:p>
            <a:pPr indent="-228600" lvl="0" marL="457200" rtl="1" algn="r">
              <a:spcBef>
                <a:spcPts val="0"/>
              </a:spcBef>
              <a:spcAft>
                <a:spcPts val="0"/>
              </a:spcAft>
              <a:buClr>
                <a:schemeClr val="dk1"/>
              </a:buClr>
              <a:buSzPts val="1400"/>
              <a:buFont typeface="Arial"/>
              <a:buNone/>
            </a:pPr>
            <a:r>
              <a:rPr lang="en-US"/>
              <a:t>ורסטליות - המודל תומך במגוון פונקציונליות שונות ביניהן - generation, reconstruction ו-super resolution</a:t>
            </a:r>
            <a:endParaRPr/>
          </a:p>
          <a:p>
            <a:pPr indent="-228600" lvl="0" marL="457200" rtl="1" algn="r">
              <a:spcBef>
                <a:spcPts val="0"/>
              </a:spcBef>
              <a:spcAft>
                <a:spcPts val="0"/>
              </a:spcAft>
              <a:buClr>
                <a:schemeClr val="dk1"/>
              </a:buClr>
              <a:buSzPts val="1400"/>
              <a:buFont typeface="Arial"/>
              <a:buNone/>
            </a:pPr>
            <a:r>
              <a:rPr lang="en-US"/>
              <a:t>שימוש בייצוג דחוס של התמונה כחלק מהפרמטרים, מעשיר את המודל ומונע קריסה של הגרדיאנט ושל הפוסטריור - שזוהי בעיה שחוזרת ב-VAE קלאסי</a:t>
            </a:r>
            <a:endParaRPr/>
          </a:p>
          <a:p>
            <a:pPr indent="-228600" lvl="0" marL="457200" rtl="1" algn="r">
              <a:spcBef>
                <a:spcPts val="0"/>
              </a:spcBef>
              <a:spcAft>
                <a:spcPts val="0"/>
              </a:spcAft>
              <a:buClr>
                <a:schemeClr val="dk1"/>
              </a:buClr>
              <a:buSzPts val="1400"/>
              <a:buFont typeface="Arial"/>
              <a:buNone/>
            </a:pPr>
            <a:r>
              <a:rPr lang="en-US"/>
              <a:t>המודל משלב יצירה ובנייה מחדש של התמונות, מה שמוביל לאיכות טובה יותר ותמונות יותר קוהרנטיות.</a:t>
            </a:r>
            <a:endParaRPr/>
          </a:p>
          <a:p>
            <a:pPr indent="-228600" lvl="0" marL="457200" marR="0" rtl="1" algn="r">
              <a:lnSpc>
                <a:spcPct val="100000"/>
              </a:lnSpc>
              <a:spcBef>
                <a:spcPts val="0"/>
              </a:spcBef>
              <a:spcAft>
                <a:spcPts val="0"/>
              </a:spcAft>
              <a:buSzPts val="1400"/>
              <a:buNone/>
            </a:pPr>
            <a:r>
              <a:t/>
            </a:r>
            <a:endParaRPr/>
          </a:p>
        </p:txBody>
      </p:sp>
      <p:sp>
        <p:nvSpPr>
          <p:cNvPr id="613" name="Google Shape;613;g27245fa8368_0_7: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245fa8368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27245fa8368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1" algn="r">
              <a:spcBef>
                <a:spcPts val="0"/>
              </a:spcBef>
              <a:spcAft>
                <a:spcPts val="0"/>
              </a:spcAft>
              <a:buClr>
                <a:schemeClr val="dk1"/>
              </a:buClr>
              <a:buSzPts val="1400"/>
              <a:buFont typeface="Arial"/>
              <a:buNone/>
            </a:pPr>
            <a:r>
              <a:rPr lang="en-US"/>
              <a:t>אך, למרות כל היתרונות שהוצגו, ישנם גם מספר חסרונות:</a:t>
            </a:r>
            <a:endParaRPr/>
          </a:p>
          <a:p>
            <a:pPr indent="-228600" lvl="0" marL="457200" rtl="1" algn="r">
              <a:spcBef>
                <a:spcPts val="0"/>
              </a:spcBef>
              <a:spcAft>
                <a:spcPts val="0"/>
              </a:spcAft>
              <a:buClr>
                <a:schemeClr val="dk1"/>
              </a:buClr>
              <a:buSzPts val="1400"/>
              <a:buFont typeface="Arial"/>
              <a:buNone/>
            </a:pPr>
            <a:r>
              <a:rPr lang="en-US"/>
              <a:t>המודל מורכב יותר כי התווספו פרמטרים שלא קיימים ב-VAE קלאסי.</a:t>
            </a:r>
            <a:endParaRPr/>
          </a:p>
          <a:p>
            <a:pPr indent="-228600" lvl="0" marL="457200" rtl="1" algn="r">
              <a:spcBef>
                <a:spcPts val="0"/>
              </a:spcBef>
              <a:spcAft>
                <a:spcPts val="0"/>
              </a:spcAft>
              <a:buClr>
                <a:schemeClr val="dk1"/>
              </a:buClr>
              <a:buSzPts val="1400"/>
              <a:buFont typeface="Arial"/>
              <a:buNone/>
            </a:pPr>
            <a:r>
              <a:rPr lang="en-US"/>
              <a:t>מה שגורם למודל להיות מורכב יותר ומסובך יותר למימוש</a:t>
            </a:r>
            <a:endParaRPr/>
          </a:p>
          <a:p>
            <a:pPr indent="-228600" lvl="0" marL="457200" rtl="1" algn="r">
              <a:spcBef>
                <a:spcPts val="0"/>
              </a:spcBef>
              <a:spcAft>
                <a:spcPts val="0"/>
              </a:spcAft>
              <a:buClr>
                <a:schemeClr val="dk1"/>
              </a:buClr>
              <a:buSzPts val="1400"/>
              <a:buFont typeface="Arial"/>
              <a:buNone/>
            </a:pPr>
            <a:r>
              <a:rPr lang="en-US"/>
              <a:t>ציון ה-NLL של המודל גבוה יותר משל VAE קלאסי בגלל הוספת השגיאה של הבנייה מחדש של המודל.</a:t>
            </a:r>
            <a:endParaRPr/>
          </a:p>
          <a:p>
            <a:pPr indent="-228600" lvl="0" marL="457200" rtl="1" algn="r">
              <a:spcBef>
                <a:spcPts val="0"/>
              </a:spcBef>
              <a:spcAft>
                <a:spcPts val="0"/>
              </a:spcAft>
              <a:buClr>
                <a:schemeClr val="dk1"/>
              </a:buClr>
              <a:buSzPts val="1400"/>
              <a:buFont typeface="Arial"/>
              <a:buNone/>
            </a:pPr>
            <a:r>
              <a:rPr lang="en-US"/>
              <a:t>המודל המוצע מאוד יקר מבחינה חישובית בגלל שהמודל המוצע הוא מודל דו שלבי יחד עם השימוש ב-flow based prior מוביל לכך שיש צורך ביותר משאבים לחישוב המודל.</a:t>
            </a:r>
            <a:endParaRPr/>
          </a:p>
          <a:p>
            <a:pPr indent="-228600" lvl="0" marL="457200" rtl="1" algn="r">
              <a:spcBef>
                <a:spcPts val="0"/>
              </a:spcBef>
              <a:spcAft>
                <a:spcPts val="0"/>
              </a:spcAft>
              <a:buClr>
                <a:schemeClr val="dk1"/>
              </a:buClr>
              <a:buSzPts val="1400"/>
              <a:buFont typeface="Arial"/>
              <a:buNone/>
            </a:pPr>
            <a:r>
              <a:rPr lang="en-US"/>
              <a:t>זמן אימון ארוך - בגלל שזהו מודל מורכב וארוך יותר בהשוואה ל-VAE קלאסי, הוא דורש יותר זמן אימון.</a:t>
            </a:r>
            <a:endParaRPr/>
          </a:p>
          <a:p>
            <a:pPr indent="-228600" lvl="0" marL="457200" marR="0" rtl="1" algn="r">
              <a:lnSpc>
                <a:spcPct val="100000"/>
              </a:lnSpc>
              <a:spcBef>
                <a:spcPts val="0"/>
              </a:spcBef>
              <a:spcAft>
                <a:spcPts val="0"/>
              </a:spcAft>
              <a:buSzPts val="1400"/>
              <a:buNone/>
            </a:pPr>
            <a:r>
              <a:t/>
            </a:r>
            <a:endParaRPr/>
          </a:p>
        </p:txBody>
      </p:sp>
      <p:sp>
        <p:nvSpPr>
          <p:cNvPr id="621" name="Google Shape;621;g27245fa8368_0_20: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e04b38c9c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2e04b38c9c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g2e04b38c9c1_1_0: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f930ef72f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2df930ef72f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2df930ef72f_0_67: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df930ef72f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2df930ef72f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2df930ef72f_0_79: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047e0544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2e047e0544d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g2e047e0544d_0_11: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e047e0544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2e047e0544d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2e047e0544d_0_26: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e047e0544d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2e047e0544d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g2e047e0544d_0_37: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e047e0544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e047e0544d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t/>
            </a:r>
            <a:endParaRPr/>
          </a:p>
        </p:txBody>
      </p:sp>
      <p:sp>
        <p:nvSpPr>
          <p:cNvPr id="688" name="Google Shape;688;g2e047e0544d_0_44: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04e0efef5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e04e0efef5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900"/>
              </a:spcBef>
              <a:spcAft>
                <a:spcPts val="0"/>
              </a:spcAft>
              <a:buClr>
                <a:srgbClr val="202124"/>
              </a:buClr>
              <a:buSzPts val="1200"/>
              <a:buFont typeface="Roboto"/>
              <a:buChar char="●"/>
            </a:pPr>
            <a:r>
              <a:rPr b="1" lang="en-US">
                <a:solidFill>
                  <a:srgbClr val="202124"/>
                </a:solidFill>
                <a:highlight>
                  <a:srgbClr val="FFFFFF"/>
                </a:highlight>
                <a:latin typeface="Roboto"/>
                <a:ea typeface="Roboto"/>
                <a:cs typeface="Roboto"/>
                <a:sym typeface="Roboto"/>
              </a:rPr>
              <a:t>Generative</a:t>
            </a:r>
            <a:r>
              <a:rPr lang="en-US">
                <a:solidFill>
                  <a:srgbClr val="202124"/>
                </a:solidFill>
                <a:highlight>
                  <a:srgbClr val="FFFFFF"/>
                </a:highlight>
                <a:latin typeface="Roboto"/>
                <a:ea typeface="Roboto"/>
                <a:cs typeface="Roboto"/>
                <a:sym typeface="Roboto"/>
              </a:rPr>
              <a:t> models can generate new data instances.</a:t>
            </a:r>
            <a:endParaRPr>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US">
                <a:solidFill>
                  <a:srgbClr val="202124"/>
                </a:solidFill>
                <a:highlight>
                  <a:srgbClr val="FFFFFF"/>
                </a:highlight>
                <a:latin typeface="Roboto"/>
                <a:ea typeface="Roboto"/>
                <a:cs typeface="Roboto"/>
                <a:sym typeface="Roboto"/>
              </a:rPr>
              <a:t>Discriminative</a:t>
            </a:r>
            <a:r>
              <a:rPr lang="en-US">
                <a:solidFill>
                  <a:srgbClr val="202124"/>
                </a:solidFill>
                <a:highlight>
                  <a:srgbClr val="FFFFFF"/>
                </a:highlight>
                <a:latin typeface="Roboto"/>
                <a:ea typeface="Roboto"/>
                <a:cs typeface="Roboto"/>
                <a:sym typeface="Roboto"/>
              </a:rPr>
              <a:t> models discriminate between different kinds of data instances.</a:t>
            </a:r>
            <a:endParaRPr>
              <a:solidFill>
                <a:srgbClr val="202124"/>
              </a:solidFill>
              <a:highlight>
                <a:srgbClr val="FFFFFF"/>
              </a:highlight>
              <a:latin typeface="Roboto"/>
              <a:ea typeface="Roboto"/>
              <a:cs typeface="Roboto"/>
              <a:sym typeface="Roboto"/>
            </a:endParaRPr>
          </a:p>
          <a:p>
            <a:pPr indent="0" lvl="0" marL="0" rtl="0" algn="l">
              <a:lnSpc>
                <a:spcPct val="100000"/>
              </a:lnSpc>
              <a:spcBef>
                <a:spcPts val="900"/>
              </a:spcBef>
              <a:spcAft>
                <a:spcPts val="0"/>
              </a:spcAft>
              <a:buSzPts val="1400"/>
              <a:buNone/>
            </a:pPr>
            <a:r>
              <a:t/>
            </a:r>
            <a:endParaRPr/>
          </a:p>
        </p:txBody>
      </p:sp>
      <p:sp>
        <p:nvSpPr>
          <p:cNvPr id="269" name="Google Shape;269;g2e04e0efef5_0_6: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e047e0544d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e047e0544d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g2e047e0544d_0_58: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07290d8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e07290d8f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en-US"/>
              <a:t>אנחנו מחלקים את העולם של AI ללמידה מונחית ולא מונחית, אוטואנקודר הוא סוג של רשת נוירונים המשמשת ללמידה לא מונחית.</a:t>
            </a:r>
            <a:endParaRPr/>
          </a:p>
        </p:txBody>
      </p:sp>
      <p:sp>
        <p:nvSpPr>
          <p:cNvPr id="293" name="Google Shape;293;g2e07290d8f3_0_0: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07290d8f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e07290d8f3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r">
              <a:lnSpc>
                <a:spcPct val="100000"/>
              </a:lnSpc>
              <a:spcBef>
                <a:spcPts val="0"/>
              </a:spcBef>
              <a:spcAft>
                <a:spcPts val="0"/>
              </a:spcAft>
              <a:buSzPts val="1400"/>
              <a:buNone/>
            </a:pPr>
            <a:r>
              <a:rPr lang="en-US"/>
              <a:t>המטרה של אוטואנקודר זה ללמוד ייצוג ממימד נמוך של דאטה ממימד גבוה. נדגים בעזרת האיור- נוכל לראות דאטה ממימד גבוה שמקודד לייצוג ממימד נמוך.</a:t>
            </a:r>
            <a:endParaRPr/>
          </a:p>
        </p:txBody>
      </p:sp>
      <p:sp>
        <p:nvSpPr>
          <p:cNvPr id="305" name="Google Shape;305;g2e07290d8f3_0_13:notes"/>
          <p:cNvSpPr txBox="1"/>
          <p:nvPr>
            <p:ph idx="12" type="sldNum"/>
          </p:nvPr>
        </p:nvSpPr>
        <p:spPr>
          <a:xfrm>
            <a:off x="1588"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showMasterSp="0" type="title">
  <p:cSld name="TITLE">
    <p:spTree>
      <p:nvGrpSpPr>
        <p:cNvPr id="18" name="Shape 18"/>
        <p:cNvGrpSpPr/>
        <p:nvPr/>
      </p:nvGrpSpPr>
      <p:grpSpPr>
        <a:xfrm>
          <a:off x="0" y="0"/>
          <a:ext cx="0" cy="0"/>
          <a:chOff x="0" y="0"/>
          <a:chExt cx="0" cy="0"/>
        </a:xfrm>
      </p:grpSpPr>
      <p:sp>
        <p:nvSpPr>
          <p:cNvPr id="19" name="Google Shape;19;p13"/>
          <p:cNvSpPr/>
          <p:nvPr/>
        </p:nvSpPr>
        <p:spPr>
          <a:xfrm>
            <a:off x="920834" y="1346946"/>
            <a:ext cx="10223100" cy="80700"/>
          </a:xfrm>
          <a:prstGeom prst="rect">
            <a:avLst/>
          </a:prstGeom>
          <a:blipFill rotWithShape="1">
            <a:blip r:embed="rId2">
              <a:alphaModFix amt="85000"/>
            </a:blip>
            <a:tile algn="ctr" flip="xy" tx="0" sx="92002" ty="-76200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3"/>
          <p:cNvSpPr/>
          <p:nvPr/>
        </p:nvSpPr>
        <p:spPr>
          <a:xfrm>
            <a:off x="920834" y="4299696"/>
            <a:ext cx="10223100" cy="80700"/>
          </a:xfrm>
          <a:prstGeom prst="rect">
            <a:avLst/>
          </a:prstGeom>
          <a:blipFill rotWithShape="1">
            <a:blip r:embed="rId2">
              <a:alphaModFix amt="85000"/>
            </a:blip>
            <a:tile algn="ctr" flip="xy" tx="0" sx="92002" ty="-7175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3"/>
          <p:cNvSpPr/>
          <p:nvPr/>
        </p:nvSpPr>
        <p:spPr>
          <a:xfrm>
            <a:off x="920834" y="1484779"/>
            <a:ext cx="10223100" cy="2743200"/>
          </a:xfrm>
          <a:prstGeom prst="rect">
            <a:avLst/>
          </a:prstGeom>
          <a:blipFill rotWithShape="1">
            <a:blip r:embed="rId2">
              <a:alphaModFix amt="85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13"/>
          <p:cNvGrpSpPr/>
          <p:nvPr/>
        </p:nvGrpSpPr>
        <p:grpSpPr>
          <a:xfrm>
            <a:off x="9649215" y="4068923"/>
            <a:ext cx="1080900" cy="1080900"/>
            <a:chOff x="9685338" y="4460675"/>
            <a:chExt cx="1080900" cy="1080900"/>
          </a:xfrm>
        </p:grpSpPr>
        <p:sp>
          <p:nvSpPr>
            <p:cNvPr id="23" name="Google Shape;23;p13"/>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3"/>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13"/>
          <p:cNvSpPr txBox="1"/>
          <p:nvPr>
            <p:ph type="ctrTitle"/>
          </p:nvPr>
        </p:nvSpPr>
        <p:spPr>
          <a:xfrm>
            <a:off x="1051560" y="1432223"/>
            <a:ext cx="9966900" cy="3035700"/>
          </a:xfrm>
          <a:prstGeom prst="rect">
            <a:avLst/>
          </a:prstGeom>
          <a:noFill/>
          <a:ln>
            <a:noFill/>
          </a:ln>
        </p:spPr>
        <p:txBody>
          <a:bodyPr anchorCtr="0" anchor="ctr" bIns="45700" lIns="91425" spcFirstLastPara="1" rIns="91425" wrap="square" tIns="45700">
            <a:noAutofit/>
          </a:bodyPr>
          <a:lstStyle>
            <a:lvl1pPr lvl="0" rtl="1" algn="l">
              <a:lnSpc>
                <a:spcPct val="80000"/>
              </a:lnSpc>
              <a:spcBef>
                <a:spcPts val="0"/>
              </a:spcBef>
              <a:spcAft>
                <a:spcPts val="0"/>
              </a:spcAft>
              <a:buSzPts val="9600"/>
              <a:buFont typeface="Rockwell"/>
              <a:buNone/>
              <a:defRPr sz="9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 type="subTitle"/>
          </p:nvPr>
        </p:nvSpPr>
        <p:spPr>
          <a:xfrm>
            <a:off x="1069848" y="4389120"/>
            <a:ext cx="7891200" cy="1069800"/>
          </a:xfrm>
          <a:prstGeom prst="rect">
            <a:avLst/>
          </a:prstGeom>
          <a:noFill/>
          <a:ln>
            <a:noFill/>
          </a:ln>
        </p:spPr>
        <p:txBody>
          <a:bodyPr anchorCtr="0" anchor="t" bIns="45700" lIns="91425" spcFirstLastPara="1" rIns="91425" wrap="square" tIns="45700">
            <a:normAutofit/>
          </a:bodyPr>
          <a:lstStyle>
            <a:lvl1pPr lvl="0" rtl="1" algn="l">
              <a:lnSpc>
                <a:spcPct val="90000"/>
              </a:lnSpc>
              <a:spcBef>
                <a:spcPts val="1200"/>
              </a:spcBef>
              <a:spcAft>
                <a:spcPts val="0"/>
              </a:spcAft>
              <a:buSzPts val="1870"/>
              <a:buNone/>
              <a:defRPr sz="2200">
                <a:solidFill>
                  <a:schemeClr val="dk1"/>
                </a:solidFill>
              </a:defRPr>
            </a:lvl1pPr>
            <a:lvl2pPr lvl="1" rtl="1" algn="ctr">
              <a:lnSpc>
                <a:spcPct val="90000"/>
              </a:lnSpc>
              <a:spcBef>
                <a:spcPts val="400"/>
              </a:spcBef>
              <a:spcAft>
                <a:spcPts val="0"/>
              </a:spcAft>
              <a:buSzPts val="1870"/>
              <a:buNone/>
              <a:defRPr sz="2200"/>
            </a:lvl2pPr>
            <a:lvl3pPr lvl="2" rtl="1" algn="ctr">
              <a:lnSpc>
                <a:spcPct val="90000"/>
              </a:lnSpc>
              <a:spcBef>
                <a:spcPts val="400"/>
              </a:spcBef>
              <a:spcAft>
                <a:spcPts val="0"/>
              </a:spcAft>
              <a:buSzPts val="1870"/>
              <a:buNone/>
              <a:defRPr sz="2200"/>
            </a:lvl3pPr>
            <a:lvl4pPr lvl="3" rtl="1" algn="ctr">
              <a:lnSpc>
                <a:spcPct val="90000"/>
              </a:lnSpc>
              <a:spcBef>
                <a:spcPts val="400"/>
              </a:spcBef>
              <a:spcAft>
                <a:spcPts val="0"/>
              </a:spcAft>
              <a:buSzPts val="1700"/>
              <a:buNone/>
              <a:defRPr sz="2000"/>
            </a:lvl4pPr>
            <a:lvl5pPr lvl="4" rtl="1" algn="ctr">
              <a:lnSpc>
                <a:spcPct val="90000"/>
              </a:lnSpc>
              <a:spcBef>
                <a:spcPts val="400"/>
              </a:spcBef>
              <a:spcAft>
                <a:spcPts val="0"/>
              </a:spcAft>
              <a:buSzPts val="1700"/>
              <a:buNone/>
              <a:defRPr sz="2000"/>
            </a:lvl5pPr>
            <a:lvl6pPr lvl="5" rtl="1" algn="ctr">
              <a:lnSpc>
                <a:spcPct val="90000"/>
              </a:lnSpc>
              <a:spcBef>
                <a:spcPts val="400"/>
              </a:spcBef>
              <a:spcAft>
                <a:spcPts val="0"/>
              </a:spcAft>
              <a:buSzPts val="1700"/>
              <a:buNone/>
              <a:defRPr sz="2000"/>
            </a:lvl6pPr>
            <a:lvl7pPr lvl="6" rtl="1" algn="ctr">
              <a:lnSpc>
                <a:spcPct val="90000"/>
              </a:lnSpc>
              <a:spcBef>
                <a:spcPts val="400"/>
              </a:spcBef>
              <a:spcAft>
                <a:spcPts val="0"/>
              </a:spcAft>
              <a:buSzPts val="1700"/>
              <a:buNone/>
              <a:defRPr sz="2000"/>
            </a:lvl7pPr>
            <a:lvl8pPr lvl="7" rtl="1" algn="ctr">
              <a:lnSpc>
                <a:spcPct val="90000"/>
              </a:lnSpc>
              <a:spcBef>
                <a:spcPts val="400"/>
              </a:spcBef>
              <a:spcAft>
                <a:spcPts val="0"/>
              </a:spcAft>
              <a:buSzPts val="1700"/>
              <a:buNone/>
              <a:defRPr sz="2000"/>
            </a:lvl8pPr>
            <a:lvl9pPr lvl="8" rtl="1" algn="ctr">
              <a:lnSpc>
                <a:spcPct val="90000"/>
              </a:lnSpc>
              <a:spcBef>
                <a:spcPts val="400"/>
              </a:spcBef>
              <a:spcAft>
                <a:spcPts val="200"/>
              </a:spcAft>
              <a:buSzPts val="1700"/>
              <a:buNone/>
              <a:defRPr sz="2000"/>
            </a:lvl9pPr>
          </a:lstStyle>
          <a:p/>
        </p:txBody>
      </p:sp>
      <p:sp>
        <p:nvSpPr>
          <p:cNvPr id="27" name="Google Shape;27;p13"/>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2" type="sldNum"/>
          </p:nvPr>
        </p:nvSpPr>
        <p:spPr>
          <a:xfrm>
            <a:off x="9592733" y="4289334"/>
            <a:ext cx="1194000" cy="6402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92" name="Shape 92"/>
        <p:cNvGrpSpPr/>
        <p:nvPr/>
      </p:nvGrpSpPr>
      <p:grpSpPr>
        <a:xfrm>
          <a:off x="0" y="0"/>
          <a:ext cx="0" cy="0"/>
          <a:chOff x="0" y="0"/>
          <a:chExt cx="0" cy="0"/>
        </a:xfrm>
      </p:grpSpPr>
      <p:sp>
        <p:nvSpPr>
          <p:cNvPr id="93" name="Google Shape;93;p22"/>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2"/>
          <p:cNvSpPr txBox="1"/>
          <p:nvPr>
            <p:ph idx="1" type="body"/>
          </p:nvPr>
        </p:nvSpPr>
        <p:spPr>
          <a:xfrm rot="5400000">
            <a:off x="4073598" y="-882342"/>
            <a:ext cx="4050900" cy="10058400"/>
          </a:xfrm>
          <a:prstGeom prst="rect">
            <a:avLst/>
          </a:prstGeom>
          <a:noFill/>
          <a:ln>
            <a:noFill/>
          </a:ln>
        </p:spPr>
        <p:txBody>
          <a:bodyPr anchorCtr="0" anchor="t" bIns="45700" lIns="91425" spcFirstLastPara="1" rIns="91425" wrap="square" tIns="45700">
            <a:normAutofit/>
          </a:bodyPr>
          <a:lstStyle>
            <a:lvl1pPr indent="-325755" lvl="0" marL="457200" rtl="1" algn="r">
              <a:lnSpc>
                <a:spcPct val="90000"/>
              </a:lnSpc>
              <a:spcBef>
                <a:spcPts val="1200"/>
              </a:spcBef>
              <a:spcAft>
                <a:spcPts val="0"/>
              </a:spcAft>
              <a:buSzPts val="1530"/>
              <a:buChar char="▪"/>
              <a:defRPr/>
            </a:lvl1pPr>
            <a:lvl2pPr indent="-325755" lvl="1" marL="914400" rtl="1" algn="r">
              <a:lnSpc>
                <a:spcPct val="90000"/>
              </a:lnSpc>
              <a:spcBef>
                <a:spcPts val="400"/>
              </a:spcBef>
              <a:spcAft>
                <a:spcPts val="0"/>
              </a:spcAft>
              <a:buSzPts val="1530"/>
              <a:buChar char="▪"/>
              <a:defRPr/>
            </a:lvl2pPr>
            <a:lvl3pPr indent="-325755" lvl="2" marL="1371600" rtl="1" algn="r">
              <a:lnSpc>
                <a:spcPct val="90000"/>
              </a:lnSpc>
              <a:spcBef>
                <a:spcPts val="400"/>
              </a:spcBef>
              <a:spcAft>
                <a:spcPts val="0"/>
              </a:spcAft>
              <a:buSzPts val="1530"/>
              <a:buChar char="▪"/>
              <a:defRPr/>
            </a:lvl3pPr>
            <a:lvl4pPr indent="-325755" lvl="3" marL="1828800" rtl="1" algn="r">
              <a:lnSpc>
                <a:spcPct val="90000"/>
              </a:lnSpc>
              <a:spcBef>
                <a:spcPts val="400"/>
              </a:spcBef>
              <a:spcAft>
                <a:spcPts val="0"/>
              </a:spcAft>
              <a:buSzPts val="1530"/>
              <a:buChar char="▪"/>
              <a:defRPr/>
            </a:lvl4pPr>
            <a:lvl5pPr indent="-325754" lvl="4" marL="2286000" rtl="1" algn="r">
              <a:lnSpc>
                <a:spcPct val="90000"/>
              </a:lnSpc>
              <a:spcBef>
                <a:spcPts val="400"/>
              </a:spcBef>
              <a:spcAft>
                <a:spcPts val="0"/>
              </a:spcAft>
              <a:buSzPts val="1530"/>
              <a:buChar char="▪"/>
              <a:defRPr/>
            </a:lvl5pPr>
            <a:lvl6pPr indent="-325754" lvl="5" marL="2743200" rtl="1" algn="r">
              <a:lnSpc>
                <a:spcPct val="90000"/>
              </a:lnSpc>
              <a:spcBef>
                <a:spcPts val="400"/>
              </a:spcBef>
              <a:spcAft>
                <a:spcPts val="0"/>
              </a:spcAft>
              <a:buSzPts val="1530"/>
              <a:buChar char="▪"/>
              <a:defRPr/>
            </a:lvl6pPr>
            <a:lvl7pPr indent="-325754" lvl="6" marL="3200400" rtl="1" algn="r">
              <a:lnSpc>
                <a:spcPct val="90000"/>
              </a:lnSpc>
              <a:spcBef>
                <a:spcPts val="400"/>
              </a:spcBef>
              <a:spcAft>
                <a:spcPts val="0"/>
              </a:spcAft>
              <a:buSzPts val="1530"/>
              <a:buChar char="▪"/>
              <a:defRPr/>
            </a:lvl7pPr>
            <a:lvl8pPr indent="-325754" lvl="7" marL="3657600" rtl="1" algn="r">
              <a:lnSpc>
                <a:spcPct val="90000"/>
              </a:lnSpc>
              <a:spcBef>
                <a:spcPts val="400"/>
              </a:spcBef>
              <a:spcAft>
                <a:spcPts val="0"/>
              </a:spcAft>
              <a:buSzPts val="1530"/>
              <a:buChar char="▪"/>
              <a:defRPr/>
            </a:lvl8pPr>
            <a:lvl9pPr indent="-325754" lvl="8" marL="4114800" rtl="1" algn="r">
              <a:lnSpc>
                <a:spcPct val="90000"/>
              </a:lnSpc>
              <a:spcBef>
                <a:spcPts val="400"/>
              </a:spcBef>
              <a:spcAft>
                <a:spcPts val="200"/>
              </a:spcAft>
              <a:buSzPts val="1530"/>
              <a:buChar char="▪"/>
              <a:defRPr/>
            </a:lvl9pPr>
          </a:lstStyle>
          <a:p/>
        </p:txBody>
      </p:sp>
      <p:sp>
        <p:nvSpPr>
          <p:cNvPr id="95" name="Google Shape;95;p22"/>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2"/>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2"/>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type="vertTitleAndTx">
  <p:cSld name="VERTICAL_TITLE_AND_VERTICAL_TEXT">
    <p:spTree>
      <p:nvGrpSpPr>
        <p:cNvPr id="98" name="Shape 98"/>
        <p:cNvGrpSpPr/>
        <p:nvPr/>
      </p:nvGrpSpPr>
      <p:grpSpPr>
        <a:xfrm>
          <a:off x="0" y="0"/>
          <a:ext cx="0" cy="0"/>
          <a:chOff x="0" y="0"/>
          <a:chExt cx="0" cy="0"/>
        </a:xfrm>
      </p:grpSpPr>
      <p:sp>
        <p:nvSpPr>
          <p:cNvPr id="99" name="Google Shape;99;p23"/>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3"/>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rtl="1" algn="r">
              <a:lnSpc>
                <a:spcPct val="90000"/>
              </a:lnSpc>
              <a:spcBef>
                <a:spcPts val="1200"/>
              </a:spcBef>
              <a:spcAft>
                <a:spcPts val="0"/>
              </a:spcAft>
              <a:buSzPts val="1530"/>
              <a:buChar char="▪"/>
              <a:defRPr/>
            </a:lvl1pPr>
            <a:lvl2pPr indent="-325755" lvl="1" marL="914400" rtl="1" algn="r">
              <a:lnSpc>
                <a:spcPct val="90000"/>
              </a:lnSpc>
              <a:spcBef>
                <a:spcPts val="400"/>
              </a:spcBef>
              <a:spcAft>
                <a:spcPts val="0"/>
              </a:spcAft>
              <a:buSzPts val="1530"/>
              <a:buChar char="▪"/>
              <a:defRPr/>
            </a:lvl2pPr>
            <a:lvl3pPr indent="-325755" lvl="2" marL="1371600" rtl="1" algn="r">
              <a:lnSpc>
                <a:spcPct val="90000"/>
              </a:lnSpc>
              <a:spcBef>
                <a:spcPts val="400"/>
              </a:spcBef>
              <a:spcAft>
                <a:spcPts val="0"/>
              </a:spcAft>
              <a:buSzPts val="1530"/>
              <a:buChar char="▪"/>
              <a:defRPr/>
            </a:lvl3pPr>
            <a:lvl4pPr indent="-325755" lvl="3" marL="1828800" rtl="1" algn="r">
              <a:lnSpc>
                <a:spcPct val="90000"/>
              </a:lnSpc>
              <a:spcBef>
                <a:spcPts val="400"/>
              </a:spcBef>
              <a:spcAft>
                <a:spcPts val="0"/>
              </a:spcAft>
              <a:buSzPts val="1530"/>
              <a:buChar char="▪"/>
              <a:defRPr/>
            </a:lvl4pPr>
            <a:lvl5pPr indent="-325754" lvl="4" marL="2286000" rtl="1" algn="r">
              <a:lnSpc>
                <a:spcPct val="90000"/>
              </a:lnSpc>
              <a:spcBef>
                <a:spcPts val="400"/>
              </a:spcBef>
              <a:spcAft>
                <a:spcPts val="0"/>
              </a:spcAft>
              <a:buSzPts val="1530"/>
              <a:buChar char="▪"/>
              <a:defRPr/>
            </a:lvl5pPr>
            <a:lvl6pPr indent="-325754" lvl="5" marL="2743200" rtl="1" algn="r">
              <a:lnSpc>
                <a:spcPct val="90000"/>
              </a:lnSpc>
              <a:spcBef>
                <a:spcPts val="400"/>
              </a:spcBef>
              <a:spcAft>
                <a:spcPts val="0"/>
              </a:spcAft>
              <a:buSzPts val="1530"/>
              <a:buChar char="▪"/>
              <a:defRPr/>
            </a:lvl6pPr>
            <a:lvl7pPr indent="-325754" lvl="6" marL="3200400" rtl="1" algn="r">
              <a:lnSpc>
                <a:spcPct val="90000"/>
              </a:lnSpc>
              <a:spcBef>
                <a:spcPts val="400"/>
              </a:spcBef>
              <a:spcAft>
                <a:spcPts val="0"/>
              </a:spcAft>
              <a:buSzPts val="1530"/>
              <a:buChar char="▪"/>
              <a:defRPr/>
            </a:lvl7pPr>
            <a:lvl8pPr indent="-325754" lvl="7" marL="3657600" rtl="1" algn="r">
              <a:lnSpc>
                <a:spcPct val="90000"/>
              </a:lnSpc>
              <a:spcBef>
                <a:spcPts val="400"/>
              </a:spcBef>
              <a:spcAft>
                <a:spcPts val="0"/>
              </a:spcAft>
              <a:buSzPts val="1530"/>
              <a:buChar char="▪"/>
              <a:defRPr/>
            </a:lvl8pPr>
            <a:lvl9pPr indent="-325754" lvl="8" marL="4114800" rtl="1" algn="r">
              <a:lnSpc>
                <a:spcPct val="90000"/>
              </a:lnSpc>
              <a:spcBef>
                <a:spcPts val="400"/>
              </a:spcBef>
              <a:spcAft>
                <a:spcPts val="200"/>
              </a:spcAft>
              <a:buSzPts val="1530"/>
              <a:buChar char="▪"/>
              <a:defRPr/>
            </a:lvl9pPr>
          </a:lstStyle>
          <a:p/>
        </p:txBody>
      </p:sp>
      <p:sp>
        <p:nvSpPr>
          <p:cNvPr id="101" name="Google Shape;101;p23"/>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3"/>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showMasterSp="0" type="secHead">
  <p:cSld name="SECTION_HEADER">
    <p:spTree>
      <p:nvGrpSpPr>
        <p:cNvPr id="114" name="Shape 114"/>
        <p:cNvGrpSpPr/>
        <p:nvPr/>
      </p:nvGrpSpPr>
      <p:grpSpPr>
        <a:xfrm>
          <a:off x="0" y="0"/>
          <a:ext cx="0" cy="0"/>
          <a:chOff x="0" y="0"/>
          <a:chExt cx="0" cy="0"/>
        </a:xfrm>
      </p:grpSpPr>
      <p:sp>
        <p:nvSpPr>
          <p:cNvPr id="115" name="Google Shape;115;g2e04040c862_3_10"/>
          <p:cNvSpPr/>
          <p:nvPr/>
        </p:nvSpPr>
        <p:spPr>
          <a:xfrm>
            <a:off x="0" y="4917989"/>
            <a:ext cx="12192000" cy="1940100"/>
          </a:xfrm>
          <a:prstGeom prst="rect">
            <a:avLst/>
          </a:prstGeom>
          <a:blipFill rotWithShape="1">
            <a:blip r:embed="rId2">
              <a:alphaModFix amt="85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2e04040c862_3_10"/>
          <p:cNvSpPr txBox="1"/>
          <p:nvPr>
            <p:ph type="title"/>
          </p:nvPr>
        </p:nvSpPr>
        <p:spPr>
          <a:xfrm>
            <a:off x="2167128" y="1225296"/>
            <a:ext cx="9281100" cy="3520500"/>
          </a:xfrm>
          <a:prstGeom prst="rect">
            <a:avLst/>
          </a:prstGeom>
          <a:noFill/>
          <a:ln>
            <a:noFill/>
          </a:ln>
        </p:spPr>
        <p:txBody>
          <a:bodyPr anchorCtr="0" anchor="ctr" bIns="45700" lIns="91425" spcFirstLastPara="1" rIns="91425" wrap="square" tIns="45700">
            <a:normAutofit/>
          </a:bodyPr>
          <a:lstStyle>
            <a:lvl1pPr lvl="0" rtl="1" algn="l">
              <a:lnSpc>
                <a:spcPct val="80000"/>
              </a:lnSpc>
              <a:spcBef>
                <a:spcPts val="0"/>
              </a:spcBef>
              <a:spcAft>
                <a:spcPts val="0"/>
              </a:spcAft>
              <a:buSzPts val="8000"/>
              <a:buFont typeface="Rockwell"/>
              <a:buNone/>
              <a:defRPr b="0"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2e04040c862_3_10"/>
          <p:cNvSpPr txBox="1"/>
          <p:nvPr>
            <p:ph idx="1" type="body"/>
          </p:nvPr>
        </p:nvSpPr>
        <p:spPr>
          <a:xfrm>
            <a:off x="2165774" y="5020056"/>
            <a:ext cx="9052500" cy="1066800"/>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200"/>
              </a:spcBef>
              <a:spcAft>
                <a:spcPts val="0"/>
              </a:spcAft>
              <a:buSzPts val="1700"/>
              <a:buNone/>
              <a:defRPr sz="2000">
                <a:solidFill>
                  <a:schemeClr val="dk1"/>
                </a:solidFill>
              </a:defRPr>
            </a:lvl1pPr>
            <a:lvl2pPr indent="-228600" lvl="1" marL="914400" rtl="1" algn="r">
              <a:lnSpc>
                <a:spcPct val="90000"/>
              </a:lnSpc>
              <a:spcBef>
                <a:spcPts val="400"/>
              </a:spcBef>
              <a:spcAft>
                <a:spcPts val="0"/>
              </a:spcAft>
              <a:buSzPts val="1530"/>
              <a:buNone/>
              <a:defRPr sz="1800">
                <a:solidFill>
                  <a:srgbClr val="888888"/>
                </a:solidFill>
              </a:defRPr>
            </a:lvl2pPr>
            <a:lvl3pPr indent="-228600" lvl="2" marL="1371600" rtl="1" algn="r">
              <a:lnSpc>
                <a:spcPct val="90000"/>
              </a:lnSpc>
              <a:spcBef>
                <a:spcPts val="400"/>
              </a:spcBef>
              <a:spcAft>
                <a:spcPts val="0"/>
              </a:spcAft>
              <a:buSzPts val="1360"/>
              <a:buNone/>
              <a:defRPr sz="1600">
                <a:solidFill>
                  <a:srgbClr val="888888"/>
                </a:solidFill>
              </a:defRPr>
            </a:lvl3pPr>
            <a:lvl4pPr indent="-228600" lvl="3" marL="1828800" rtl="1" algn="r">
              <a:lnSpc>
                <a:spcPct val="90000"/>
              </a:lnSpc>
              <a:spcBef>
                <a:spcPts val="400"/>
              </a:spcBef>
              <a:spcAft>
                <a:spcPts val="0"/>
              </a:spcAft>
              <a:buSzPts val="1190"/>
              <a:buNone/>
              <a:defRPr sz="1400">
                <a:solidFill>
                  <a:srgbClr val="888888"/>
                </a:solidFill>
              </a:defRPr>
            </a:lvl4pPr>
            <a:lvl5pPr indent="-228600" lvl="4" marL="2286000" rtl="1" algn="r">
              <a:lnSpc>
                <a:spcPct val="90000"/>
              </a:lnSpc>
              <a:spcBef>
                <a:spcPts val="400"/>
              </a:spcBef>
              <a:spcAft>
                <a:spcPts val="0"/>
              </a:spcAft>
              <a:buSzPts val="1190"/>
              <a:buNone/>
              <a:defRPr sz="1400">
                <a:solidFill>
                  <a:srgbClr val="888888"/>
                </a:solidFill>
              </a:defRPr>
            </a:lvl5pPr>
            <a:lvl6pPr indent="-228600" lvl="5" marL="2743200" rtl="1" algn="r">
              <a:lnSpc>
                <a:spcPct val="90000"/>
              </a:lnSpc>
              <a:spcBef>
                <a:spcPts val="400"/>
              </a:spcBef>
              <a:spcAft>
                <a:spcPts val="0"/>
              </a:spcAft>
              <a:buSzPts val="1190"/>
              <a:buNone/>
              <a:defRPr sz="1400">
                <a:solidFill>
                  <a:srgbClr val="888888"/>
                </a:solidFill>
              </a:defRPr>
            </a:lvl6pPr>
            <a:lvl7pPr indent="-228600" lvl="6" marL="3200400" rtl="1" algn="r">
              <a:lnSpc>
                <a:spcPct val="90000"/>
              </a:lnSpc>
              <a:spcBef>
                <a:spcPts val="400"/>
              </a:spcBef>
              <a:spcAft>
                <a:spcPts val="0"/>
              </a:spcAft>
              <a:buSzPts val="1190"/>
              <a:buNone/>
              <a:defRPr sz="1400">
                <a:solidFill>
                  <a:srgbClr val="888888"/>
                </a:solidFill>
              </a:defRPr>
            </a:lvl7pPr>
            <a:lvl8pPr indent="-228600" lvl="7" marL="3657600" rtl="1" algn="r">
              <a:lnSpc>
                <a:spcPct val="90000"/>
              </a:lnSpc>
              <a:spcBef>
                <a:spcPts val="400"/>
              </a:spcBef>
              <a:spcAft>
                <a:spcPts val="0"/>
              </a:spcAft>
              <a:buSzPts val="1190"/>
              <a:buNone/>
              <a:defRPr sz="1400">
                <a:solidFill>
                  <a:srgbClr val="888888"/>
                </a:solidFill>
              </a:defRPr>
            </a:lvl8pPr>
            <a:lvl9pPr indent="-228600" lvl="8" marL="4114800" rtl="1" algn="r">
              <a:lnSpc>
                <a:spcPct val="90000"/>
              </a:lnSpc>
              <a:spcBef>
                <a:spcPts val="400"/>
              </a:spcBef>
              <a:spcAft>
                <a:spcPts val="200"/>
              </a:spcAft>
              <a:buSzPts val="1190"/>
              <a:buNone/>
              <a:defRPr sz="1400">
                <a:solidFill>
                  <a:srgbClr val="888888"/>
                </a:solidFill>
              </a:defRPr>
            </a:lvl9pPr>
          </a:lstStyle>
          <a:p/>
        </p:txBody>
      </p:sp>
      <p:sp>
        <p:nvSpPr>
          <p:cNvPr id="118" name="Google Shape;118;g2e04040c862_3_10"/>
          <p:cNvSpPr txBox="1"/>
          <p:nvPr>
            <p:ph idx="10" type="dt"/>
          </p:nvPr>
        </p:nvSpPr>
        <p:spPr>
          <a:xfrm>
            <a:off x="8593667" y="6272784"/>
            <a:ext cx="26442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2e04040c862_3_10"/>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20" name="Google Shape;120;g2e04040c862_3_10"/>
          <p:cNvGrpSpPr/>
          <p:nvPr/>
        </p:nvGrpSpPr>
        <p:grpSpPr>
          <a:xfrm>
            <a:off x="897399" y="2325848"/>
            <a:ext cx="1080900" cy="1080900"/>
            <a:chOff x="9685338" y="4460675"/>
            <a:chExt cx="1080900" cy="1080900"/>
          </a:xfrm>
        </p:grpSpPr>
        <p:sp>
          <p:nvSpPr>
            <p:cNvPr id="121" name="Google Shape;121;g2e04040c862_3_10"/>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2e04040c862_3_10"/>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g2e04040c862_3_10"/>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showMasterSp="0" type="objTx">
  <p:cSld name="OBJECT_WITH_CAPTION_TEXT">
    <p:spTree>
      <p:nvGrpSpPr>
        <p:cNvPr id="124" name="Shape 124"/>
        <p:cNvGrpSpPr/>
        <p:nvPr/>
      </p:nvGrpSpPr>
      <p:grpSpPr>
        <a:xfrm>
          <a:off x="0" y="0"/>
          <a:ext cx="0" cy="0"/>
          <a:chOff x="0" y="0"/>
          <a:chExt cx="0" cy="0"/>
        </a:xfrm>
      </p:grpSpPr>
      <p:sp>
        <p:nvSpPr>
          <p:cNvPr id="125" name="Google Shape;125;g2e04040c862_3_20"/>
          <p:cNvSpPr/>
          <p:nvPr/>
        </p:nvSpPr>
        <p:spPr>
          <a:xfrm>
            <a:off x="8303740" y="0"/>
            <a:ext cx="3888300" cy="6858000"/>
          </a:xfrm>
          <a:prstGeom prst="rect">
            <a:avLst/>
          </a:prstGeom>
          <a:blipFill rotWithShape="1">
            <a:blip r:embed="rId2">
              <a:alphaModFix amt="60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e04040c862_3_20"/>
          <p:cNvSpPr txBox="1"/>
          <p:nvPr>
            <p:ph type="title"/>
          </p:nvPr>
        </p:nvSpPr>
        <p:spPr>
          <a:xfrm>
            <a:off x="8549640" y="685800"/>
            <a:ext cx="3200400" cy="1737300"/>
          </a:xfrm>
          <a:prstGeom prst="rect">
            <a:avLst/>
          </a:prstGeom>
          <a:noFill/>
          <a:ln>
            <a:noFill/>
          </a:ln>
        </p:spPr>
        <p:txBody>
          <a:bodyPr anchorCtr="0" anchor="b" bIns="45700" lIns="91425" spcFirstLastPara="1" rIns="91425" wrap="square" tIns="45700">
            <a:normAutofit/>
          </a:bodyPr>
          <a:lstStyle>
            <a:lvl1pPr lvl="0" rtl="1" algn="l">
              <a:lnSpc>
                <a:spcPct val="90000"/>
              </a:lnSpc>
              <a:spcBef>
                <a:spcPts val="0"/>
              </a:spcBef>
              <a:spcAft>
                <a:spcPts val="0"/>
              </a:spcAft>
              <a:buSzPts val="3200"/>
              <a:buFont typeface="Rockwel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2e04040c862_3_20"/>
          <p:cNvSpPr txBox="1"/>
          <p:nvPr>
            <p:ph idx="1" type="body"/>
          </p:nvPr>
        </p:nvSpPr>
        <p:spPr>
          <a:xfrm>
            <a:off x="838200" y="685800"/>
            <a:ext cx="6711600" cy="50202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128" name="Google Shape;128;g2e04040c862_3_20"/>
          <p:cNvSpPr txBox="1"/>
          <p:nvPr>
            <p:ph idx="2" type="body"/>
          </p:nvPr>
        </p:nvSpPr>
        <p:spPr>
          <a:xfrm>
            <a:off x="8549640" y="2423160"/>
            <a:ext cx="3200400" cy="3291900"/>
          </a:xfrm>
          <a:prstGeom prst="rect">
            <a:avLst/>
          </a:prstGeom>
          <a:noFill/>
          <a:ln>
            <a:noFill/>
          </a:ln>
        </p:spPr>
        <p:txBody>
          <a:bodyPr anchorCtr="0" anchor="t" bIns="45700" lIns="91425" spcFirstLastPara="1" rIns="91425" wrap="square" tIns="45700">
            <a:normAutofit/>
          </a:bodyPr>
          <a:lstStyle>
            <a:lvl1pPr indent="-228600" lvl="0" marL="457200" rtl="1" algn="r">
              <a:lnSpc>
                <a:spcPct val="100000"/>
              </a:lnSpc>
              <a:spcBef>
                <a:spcPts val="1000"/>
              </a:spcBef>
              <a:spcAft>
                <a:spcPts val="0"/>
              </a:spcAft>
              <a:buSzPts val="1190"/>
              <a:buNone/>
              <a:defRPr sz="1400">
                <a:solidFill>
                  <a:srgbClr val="9E3611"/>
                </a:solidFill>
              </a:defRPr>
            </a:lvl1pPr>
            <a:lvl2pPr indent="-228600" lvl="1" marL="914400" rtl="1" algn="r">
              <a:lnSpc>
                <a:spcPct val="90000"/>
              </a:lnSpc>
              <a:spcBef>
                <a:spcPts val="400"/>
              </a:spcBef>
              <a:spcAft>
                <a:spcPts val="0"/>
              </a:spcAft>
              <a:buSzPts val="1020"/>
              <a:buNone/>
              <a:defRPr sz="1200"/>
            </a:lvl2pPr>
            <a:lvl3pPr indent="-228600" lvl="2" marL="1371600" rtl="1" algn="r">
              <a:lnSpc>
                <a:spcPct val="90000"/>
              </a:lnSpc>
              <a:spcBef>
                <a:spcPts val="400"/>
              </a:spcBef>
              <a:spcAft>
                <a:spcPts val="0"/>
              </a:spcAft>
              <a:buSzPts val="850"/>
              <a:buNone/>
              <a:defRPr sz="1000"/>
            </a:lvl3pPr>
            <a:lvl4pPr indent="-228600" lvl="3" marL="1828800" rtl="1" algn="r">
              <a:lnSpc>
                <a:spcPct val="90000"/>
              </a:lnSpc>
              <a:spcBef>
                <a:spcPts val="400"/>
              </a:spcBef>
              <a:spcAft>
                <a:spcPts val="0"/>
              </a:spcAft>
              <a:buSzPts val="765"/>
              <a:buNone/>
              <a:defRPr sz="900"/>
            </a:lvl4pPr>
            <a:lvl5pPr indent="-228600" lvl="4" marL="2286000" rtl="1" algn="r">
              <a:lnSpc>
                <a:spcPct val="90000"/>
              </a:lnSpc>
              <a:spcBef>
                <a:spcPts val="400"/>
              </a:spcBef>
              <a:spcAft>
                <a:spcPts val="0"/>
              </a:spcAft>
              <a:buSzPts val="765"/>
              <a:buNone/>
              <a:defRPr sz="900"/>
            </a:lvl5pPr>
            <a:lvl6pPr indent="-228600" lvl="5" marL="2743200" rtl="1" algn="r">
              <a:lnSpc>
                <a:spcPct val="90000"/>
              </a:lnSpc>
              <a:spcBef>
                <a:spcPts val="400"/>
              </a:spcBef>
              <a:spcAft>
                <a:spcPts val="0"/>
              </a:spcAft>
              <a:buSzPts val="765"/>
              <a:buNone/>
              <a:defRPr sz="900"/>
            </a:lvl6pPr>
            <a:lvl7pPr indent="-228600" lvl="6" marL="3200400" rtl="1" algn="r">
              <a:lnSpc>
                <a:spcPct val="90000"/>
              </a:lnSpc>
              <a:spcBef>
                <a:spcPts val="400"/>
              </a:spcBef>
              <a:spcAft>
                <a:spcPts val="0"/>
              </a:spcAft>
              <a:buSzPts val="765"/>
              <a:buNone/>
              <a:defRPr sz="900"/>
            </a:lvl7pPr>
            <a:lvl8pPr indent="-228600" lvl="7" marL="3657600" rtl="1" algn="r">
              <a:lnSpc>
                <a:spcPct val="90000"/>
              </a:lnSpc>
              <a:spcBef>
                <a:spcPts val="400"/>
              </a:spcBef>
              <a:spcAft>
                <a:spcPts val="0"/>
              </a:spcAft>
              <a:buSzPts val="765"/>
              <a:buNone/>
              <a:defRPr sz="900"/>
            </a:lvl8pPr>
            <a:lvl9pPr indent="-228600" lvl="8" marL="4114800" rtl="1" algn="r">
              <a:lnSpc>
                <a:spcPct val="90000"/>
              </a:lnSpc>
              <a:spcBef>
                <a:spcPts val="400"/>
              </a:spcBef>
              <a:spcAft>
                <a:spcPts val="200"/>
              </a:spcAft>
              <a:buSzPts val="765"/>
              <a:buNone/>
              <a:defRPr sz="900"/>
            </a:lvl9pPr>
          </a:lstStyle>
          <a:p/>
        </p:txBody>
      </p:sp>
      <p:sp>
        <p:nvSpPr>
          <p:cNvPr id="129" name="Google Shape;129;g2e04040c862_3_20"/>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g2e04040c862_3_20"/>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31" name="Google Shape;131;g2e04040c862_3_20"/>
          <p:cNvGrpSpPr/>
          <p:nvPr/>
        </p:nvGrpSpPr>
        <p:grpSpPr>
          <a:xfrm>
            <a:off x="11401346" y="6229474"/>
            <a:ext cx="457232" cy="457232"/>
            <a:chOff x="11361456" y="6195813"/>
            <a:chExt cx="548700" cy="548700"/>
          </a:xfrm>
        </p:grpSpPr>
        <p:sp>
          <p:nvSpPr>
            <p:cNvPr id="132" name="Google Shape;132;g2e04040c862_3_20"/>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2e04040c862_3_20"/>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g2e04040c862_3_2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135" name="Shape 135"/>
        <p:cNvGrpSpPr/>
        <p:nvPr/>
      </p:nvGrpSpPr>
      <p:grpSpPr>
        <a:xfrm>
          <a:off x="0" y="0"/>
          <a:ext cx="0" cy="0"/>
          <a:chOff x="0" y="0"/>
          <a:chExt cx="0" cy="0"/>
        </a:xfrm>
      </p:grpSpPr>
      <p:sp>
        <p:nvSpPr>
          <p:cNvPr id="136" name="Google Shape;136;g2e04040c862_3_31"/>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g2e04040c862_3_31"/>
          <p:cNvSpPr txBox="1"/>
          <p:nvPr>
            <p:ph idx="1" type="body"/>
          </p:nvPr>
        </p:nvSpPr>
        <p:spPr>
          <a:xfrm>
            <a:off x="1069848" y="2121408"/>
            <a:ext cx="10058400" cy="4050900"/>
          </a:xfrm>
          <a:prstGeom prst="rect">
            <a:avLst/>
          </a:prstGeom>
          <a:noFill/>
          <a:ln>
            <a:noFill/>
          </a:ln>
        </p:spPr>
        <p:txBody>
          <a:bodyPr anchorCtr="0" anchor="t" bIns="45700" lIns="91425" spcFirstLastPara="1" rIns="91425" wrap="square" tIns="45700">
            <a:normAutofit/>
          </a:bodyPr>
          <a:lstStyle>
            <a:lvl1pPr indent="-325755" lvl="0" marL="457200" rtl="1" algn="r">
              <a:lnSpc>
                <a:spcPct val="90000"/>
              </a:lnSpc>
              <a:spcBef>
                <a:spcPts val="1200"/>
              </a:spcBef>
              <a:spcAft>
                <a:spcPts val="0"/>
              </a:spcAft>
              <a:buSzPts val="1530"/>
              <a:buChar char="▪"/>
              <a:defRPr/>
            </a:lvl1pPr>
            <a:lvl2pPr indent="-325755" lvl="1" marL="914400" rtl="1" algn="r">
              <a:lnSpc>
                <a:spcPct val="90000"/>
              </a:lnSpc>
              <a:spcBef>
                <a:spcPts val="400"/>
              </a:spcBef>
              <a:spcAft>
                <a:spcPts val="0"/>
              </a:spcAft>
              <a:buSzPts val="1530"/>
              <a:buChar char="▪"/>
              <a:defRPr/>
            </a:lvl2pPr>
            <a:lvl3pPr indent="-325755" lvl="2" marL="1371600" rtl="1" algn="r">
              <a:lnSpc>
                <a:spcPct val="90000"/>
              </a:lnSpc>
              <a:spcBef>
                <a:spcPts val="400"/>
              </a:spcBef>
              <a:spcAft>
                <a:spcPts val="0"/>
              </a:spcAft>
              <a:buSzPts val="1530"/>
              <a:buChar char="▪"/>
              <a:defRPr/>
            </a:lvl3pPr>
            <a:lvl4pPr indent="-325755" lvl="3" marL="1828800" rtl="1" algn="r">
              <a:lnSpc>
                <a:spcPct val="90000"/>
              </a:lnSpc>
              <a:spcBef>
                <a:spcPts val="400"/>
              </a:spcBef>
              <a:spcAft>
                <a:spcPts val="0"/>
              </a:spcAft>
              <a:buSzPts val="1530"/>
              <a:buChar char="▪"/>
              <a:defRPr/>
            </a:lvl4pPr>
            <a:lvl5pPr indent="-325754" lvl="4" marL="2286000" rtl="1" algn="r">
              <a:lnSpc>
                <a:spcPct val="90000"/>
              </a:lnSpc>
              <a:spcBef>
                <a:spcPts val="400"/>
              </a:spcBef>
              <a:spcAft>
                <a:spcPts val="0"/>
              </a:spcAft>
              <a:buSzPts val="1530"/>
              <a:buChar char="▪"/>
              <a:defRPr/>
            </a:lvl5pPr>
            <a:lvl6pPr indent="-325754" lvl="5" marL="2743200" rtl="1" algn="r">
              <a:lnSpc>
                <a:spcPct val="90000"/>
              </a:lnSpc>
              <a:spcBef>
                <a:spcPts val="400"/>
              </a:spcBef>
              <a:spcAft>
                <a:spcPts val="0"/>
              </a:spcAft>
              <a:buSzPts val="1530"/>
              <a:buChar char="▪"/>
              <a:defRPr/>
            </a:lvl6pPr>
            <a:lvl7pPr indent="-325754" lvl="6" marL="3200400" rtl="1" algn="r">
              <a:lnSpc>
                <a:spcPct val="90000"/>
              </a:lnSpc>
              <a:spcBef>
                <a:spcPts val="400"/>
              </a:spcBef>
              <a:spcAft>
                <a:spcPts val="0"/>
              </a:spcAft>
              <a:buSzPts val="1530"/>
              <a:buChar char="▪"/>
              <a:defRPr/>
            </a:lvl7pPr>
            <a:lvl8pPr indent="-325754" lvl="7" marL="3657600" rtl="1" algn="r">
              <a:lnSpc>
                <a:spcPct val="90000"/>
              </a:lnSpc>
              <a:spcBef>
                <a:spcPts val="400"/>
              </a:spcBef>
              <a:spcAft>
                <a:spcPts val="0"/>
              </a:spcAft>
              <a:buSzPts val="1530"/>
              <a:buChar char="▪"/>
              <a:defRPr/>
            </a:lvl8pPr>
            <a:lvl9pPr indent="-325754" lvl="8" marL="4114800" rtl="1" algn="r">
              <a:lnSpc>
                <a:spcPct val="90000"/>
              </a:lnSpc>
              <a:spcBef>
                <a:spcPts val="400"/>
              </a:spcBef>
              <a:spcAft>
                <a:spcPts val="200"/>
              </a:spcAft>
              <a:buSzPts val="1530"/>
              <a:buChar char="▪"/>
              <a:defRPr/>
            </a:lvl9pPr>
          </a:lstStyle>
          <a:p/>
        </p:txBody>
      </p:sp>
      <p:sp>
        <p:nvSpPr>
          <p:cNvPr id="138" name="Google Shape;138;g2e04040c862_3_31"/>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2e04040c862_3_31"/>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g2e04040c862_3_31"/>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141" name="Shape 141"/>
        <p:cNvGrpSpPr/>
        <p:nvPr/>
      </p:nvGrpSpPr>
      <p:grpSpPr>
        <a:xfrm>
          <a:off x="0" y="0"/>
          <a:ext cx="0" cy="0"/>
          <a:chOff x="0" y="0"/>
          <a:chExt cx="0" cy="0"/>
        </a:xfrm>
      </p:grpSpPr>
      <p:sp>
        <p:nvSpPr>
          <p:cNvPr id="142" name="Google Shape;142;g2e04040c862_3_37"/>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2e04040c862_3_37"/>
          <p:cNvSpPr txBox="1"/>
          <p:nvPr>
            <p:ph idx="1" type="body"/>
          </p:nvPr>
        </p:nvSpPr>
        <p:spPr>
          <a:xfrm>
            <a:off x="1069848" y="2194560"/>
            <a:ext cx="4755000" cy="39777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144" name="Google Shape;144;g2e04040c862_3_37"/>
          <p:cNvSpPr txBox="1"/>
          <p:nvPr>
            <p:ph idx="2" type="body"/>
          </p:nvPr>
        </p:nvSpPr>
        <p:spPr>
          <a:xfrm>
            <a:off x="6364224" y="2194560"/>
            <a:ext cx="4755000" cy="39777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145" name="Google Shape;145;g2e04040c862_3_37"/>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2e04040c862_3_37"/>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2e04040c862_3_37"/>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148" name="Shape 148"/>
        <p:cNvGrpSpPr/>
        <p:nvPr/>
      </p:nvGrpSpPr>
      <p:grpSpPr>
        <a:xfrm>
          <a:off x="0" y="0"/>
          <a:ext cx="0" cy="0"/>
          <a:chOff x="0" y="0"/>
          <a:chExt cx="0" cy="0"/>
        </a:xfrm>
      </p:grpSpPr>
      <p:sp>
        <p:nvSpPr>
          <p:cNvPr id="149" name="Google Shape;149;g2e04040c862_3_44"/>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2e04040c862_3_44"/>
          <p:cNvSpPr txBox="1"/>
          <p:nvPr>
            <p:ph idx="1" type="body"/>
          </p:nvPr>
        </p:nvSpPr>
        <p:spPr>
          <a:xfrm>
            <a:off x="1066800" y="2048256"/>
            <a:ext cx="4755000" cy="640200"/>
          </a:xfrm>
          <a:prstGeom prst="rect">
            <a:avLst/>
          </a:prstGeom>
          <a:noFill/>
          <a:ln>
            <a:noFill/>
          </a:ln>
        </p:spPr>
        <p:txBody>
          <a:bodyPr anchorCtr="0" anchor="ctr" bIns="45700" lIns="91425" spcFirstLastPara="1" rIns="91425" wrap="square" tIns="45700">
            <a:normAutofit/>
          </a:bodyPr>
          <a:lstStyle>
            <a:lvl1pPr indent="-228600" lvl="0" marL="457200" rtl="1" algn="r">
              <a:lnSpc>
                <a:spcPct val="90000"/>
              </a:lnSpc>
              <a:spcBef>
                <a:spcPts val="1200"/>
              </a:spcBef>
              <a:spcAft>
                <a:spcPts val="0"/>
              </a:spcAft>
              <a:buSzPts val="1700"/>
              <a:buNone/>
              <a:defRPr b="1" sz="2000">
                <a:solidFill>
                  <a:srgbClr val="9E3611"/>
                </a:solidFill>
              </a:defRPr>
            </a:lvl1pPr>
            <a:lvl2pPr indent="-228600" lvl="1" marL="914400" rtl="1" algn="r">
              <a:lnSpc>
                <a:spcPct val="90000"/>
              </a:lnSpc>
              <a:spcBef>
                <a:spcPts val="400"/>
              </a:spcBef>
              <a:spcAft>
                <a:spcPts val="0"/>
              </a:spcAft>
              <a:buSzPts val="1700"/>
              <a:buNone/>
              <a:defRPr b="1" sz="2000"/>
            </a:lvl2pPr>
            <a:lvl3pPr indent="-228600" lvl="2" marL="1371600" rtl="1" algn="r">
              <a:lnSpc>
                <a:spcPct val="90000"/>
              </a:lnSpc>
              <a:spcBef>
                <a:spcPts val="400"/>
              </a:spcBef>
              <a:spcAft>
                <a:spcPts val="0"/>
              </a:spcAft>
              <a:buSzPts val="1530"/>
              <a:buNone/>
              <a:defRPr b="1" sz="1800"/>
            </a:lvl3pPr>
            <a:lvl4pPr indent="-228600" lvl="3" marL="1828800" rtl="1" algn="r">
              <a:lnSpc>
                <a:spcPct val="90000"/>
              </a:lnSpc>
              <a:spcBef>
                <a:spcPts val="400"/>
              </a:spcBef>
              <a:spcAft>
                <a:spcPts val="0"/>
              </a:spcAft>
              <a:buSzPts val="1360"/>
              <a:buNone/>
              <a:defRPr b="1" sz="1600"/>
            </a:lvl4pPr>
            <a:lvl5pPr indent="-228600" lvl="4" marL="2286000" rtl="1" algn="r">
              <a:lnSpc>
                <a:spcPct val="90000"/>
              </a:lnSpc>
              <a:spcBef>
                <a:spcPts val="400"/>
              </a:spcBef>
              <a:spcAft>
                <a:spcPts val="0"/>
              </a:spcAft>
              <a:buSzPts val="1360"/>
              <a:buNone/>
              <a:defRPr b="1" sz="1600"/>
            </a:lvl5pPr>
            <a:lvl6pPr indent="-228600" lvl="5" marL="2743200" rtl="1" algn="r">
              <a:lnSpc>
                <a:spcPct val="90000"/>
              </a:lnSpc>
              <a:spcBef>
                <a:spcPts val="400"/>
              </a:spcBef>
              <a:spcAft>
                <a:spcPts val="0"/>
              </a:spcAft>
              <a:buSzPts val="1360"/>
              <a:buNone/>
              <a:defRPr b="1" sz="1600"/>
            </a:lvl6pPr>
            <a:lvl7pPr indent="-228600" lvl="6" marL="3200400" rtl="1" algn="r">
              <a:lnSpc>
                <a:spcPct val="90000"/>
              </a:lnSpc>
              <a:spcBef>
                <a:spcPts val="400"/>
              </a:spcBef>
              <a:spcAft>
                <a:spcPts val="0"/>
              </a:spcAft>
              <a:buSzPts val="1360"/>
              <a:buNone/>
              <a:defRPr b="1" sz="1600"/>
            </a:lvl7pPr>
            <a:lvl8pPr indent="-228600" lvl="7" marL="3657600" rtl="1" algn="r">
              <a:lnSpc>
                <a:spcPct val="90000"/>
              </a:lnSpc>
              <a:spcBef>
                <a:spcPts val="400"/>
              </a:spcBef>
              <a:spcAft>
                <a:spcPts val="0"/>
              </a:spcAft>
              <a:buSzPts val="1360"/>
              <a:buNone/>
              <a:defRPr b="1" sz="1600"/>
            </a:lvl8pPr>
            <a:lvl9pPr indent="-228600" lvl="8" marL="4114800" rtl="1" algn="r">
              <a:lnSpc>
                <a:spcPct val="90000"/>
              </a:lnSpc>
              <a:spcBef>
                <a:spcPts val="400"/>
              </a:spcBef>
              <a:spcAft>
                <a:spcPts val="200"/>
              </a:spcAft>
              <a:buSzPts val="1360"/>
              <a:buNone/>
              <a:defRPr b="1" sz="1600"/>
            </a:lvl9pPr>
          </a:lstStyle>
          <a:p/>
        </p:txBody>
      </p:sp>
      <p:sp>
        <p:nvSpPr>
          <p:cNvPr id="151" name="Google Shape;151;g2e04040c862_3_44"/>
          <p:cNvSpPr txBox="1"/>
          <p:nvPr>
            <p:ph idx="2" type="body"/>
          </p:nvPr>
        </p:nvSpPr>
        <p:spPr>
          <a:xfrm>
            <a:off x="1069848" y="2743200"/>
            <a:ext cx="4755000" cy="32919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152" name="Google Shape;152;g2e04040c862_3_44"/>
          <p:cNvSpPr txBox="1"/>
          <p:nvPr>
            <p:ph idx="3" type="body"/>
          </p:nvPr>
        </p:nvSpPr>
        <p:spPr>
          <a:xfrm>
            <a:off x="6364224" y="2048256"/>
            <a:ext cx="4755000" cy="640200"/>
          </a:xfrm>
          <a:prstGeom prst="rect">
            <a:avLst/>
          </a:prstGeom>
          <a:noFill/>
          <a:ln>
            <a:noFill/>
          </a:ln>
        </p:spPr>
        <p:txBody>
          <a:bodyPr anchorCtr="0" anchor="ctr" bIns="45700" lIns="91425" spcFirstLastPara="1" rIns="91425" wrap="square" tIns="45700">
            <a:normAutofit/>
          </a:bodyPr>
          <a:lstStyle>
            <a:lvl1pPr indent="-228600" lvl="0" marL="457200" rtl="1" algn="r">
              <a:lnSpc>
                <a:spcPct val="90000"/>
              </a:lnSpc>
              <a:spcBef>
                <a:spcPts val="1200"/>
              </a:spcBef>
              <a:spcAft>
                <a:spcPts val="0"/>
              </a:spcAft>
              <a:buSzPts val="1700"/>
              <a:buNone/>
              <a:defRPr b="1" sz="2000">
                <a:solidFill>
                  <a:srgbClr val="9E3611"/>
                </a:solidFill>
              </a:defRPr>
            </a:lvl1pPr>
            <a:lvl2pPr indent="-228600" lvl="1" marL="914400" rtl="1" algn="r">
              <a:lnSpc>
                <a:spcPct val="90000"/>
              </a:lnSpc>
              <a:spcBef>
                <a:spcPts val="400"/>
              </a:spcBef>
              <a:spcAft>
                <a:spcPts val="0"/>
              </a:spcAft>
              <a:buSzPts val="1700"/>
              <a:buNone/>
              <a:defRPr b="1" sz="2000"/>
            </a:lvl2pPr>
            <a:lvl3pPr indent="-228600" lvl="2" marL="1371600" rtl="1" algn="r">
              <a:lnSpc>
                <a:spcPct val="90000"/>
              </a:lnSpc>
              <a:spcBef>
                <a:spcPts val="400"/>
              </a:spcBef>
              <a:spcAft>
                <a:spcPts val="0"/>
              </a:spcAft>
              <a:buSzPts val="1530"/>
              <a:buNone/>
              <a:defRPr b="1" sz="1800"/>
            </a:lvl3pPr>
            <a:lvl4pPr indent="-228600" lvl="3" marL="1828800" rtl="1" algn="r">
              <a:lnSpc>
                <a:spcPct val="90000"/>
              </a:lnSpc>
              <a:spcBef>
                <a:spcPts val="400"/>
              </a:spcBef>
              <a:spcAft>
                <a:spcPts val="0"/>
              </a:spcAft>
              <a:buSzPts val="1360"/>
              <a:buNone/>
              <a:defRPr b="1" sz="1600"/>
            </a:lvl4pPr>
            <a:lvl5pPr indent="-228600" lvl="4" marL="2286000" rtl="1" algn="r">
              <a:lnSpc>
                <a:spcPct val="90000"/>
              </a:lnSpc>
              <a:spcBef>
                <a:spcPts val="400"/>
              </a:spcBef>
              <a:spcAft>
                <a:spcPts val="0"/>
              </a:spcAft>
              <a:buSzPts val="1360"/>
              <a:buNone/>
              <a:defRPr b="1" sz="1600"/>
            </a:lvl5pPr>
            <a:lvl6pPr indent="-228600" lvl="5" marL="2743200" rtl="1" algn="r">
              <a:lnSpc>
                <a:spcPct val="90000"/>
              </a:lnSpc>
              <a:spcBef>
                <a:spcPts val="400"/>
              </a:spcBef>
              <a:spcAft>
                <a:spcPts val="0"/>
              </a:spcAft>
              <a:buSzPts val="1360"/>
              <a:buNone/>
              <a:defRPr b="1" sz="1600"/>
            </a:lvl6pPr>
            <a:lvl7pPr indent="-228600" lvl="6" marL="3200400" rtl="1" algn="r">
              <a:lnSpc>
                <a:spcPct val="90000"/>
              </a:lnSpc>
              <a:spcBef>
                <a:spcPts val="400"/>
              </a:spcBef>
              <a:spcAft>
                <a:spcPts val="0"/>
              </a:spcAft>
              <a:buSzPts val="1360"/>
              <a:buNone/>
              <a:defRPr b="1" sz="1600"/>
            </a:lvl7pPr>
            <a:lvl8pPr indent="-228600" lvl="7" marL="3657600" rtl="1" algn="r">
              <a:lnSpc>
                <a:spcPct val="90000"/>
              </a:lnSpc>
              <a:spcBef>
                <a:spcPts val="400"/>
              </a:spcBef>
              <a:spcAft>
                <a:spcPts val="0"/>
              </a:spcAft>
              <a:buSzPts val="1360"/>
              <a:buNone/>
              <a:defRPr b="1" sz="1600"/>
            </a:lvl8pPr>
            <a:lvl9pPr indent="-228600" lvl="8" marL="4114800" rtl="1" algn="r">
              <a:lnSpc>
                <a:spcPct val="90000"/>
              </a:lnSpc>
              <a:spcBef>
                <a:spcPts val="400"/>
              </a:spcBef>
              <a:spcAft>
                <a:spcPts val="200"/>
              </a:spcAft>
              <a:buSzPts val="1360"/>
              <a:buNone/>
              <a:defRPr b="1" sz="1600"/>
            </a:lvl9pPr>
          </a:lstStyle>
          <a:p/>
        </p:txBody>
      </p:sp>
      <p:sp>
        <p:nvSpPr>
          <p:cNvPr id="153" name="Google Shape;153;g2e04040c862_3_44"/>
          <p:cNvSpPr txBox="1"/>
          <p:nvPr>
            <p:ph idx="4" type="body"/>
          </p:nvPr>
        </p:nvSpPr>
        <p:spPr>
          <a:xfrm>
            <a:off x="6364224" y="2743200"/>
            <a:ext cx="4755000" cy="32919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154" name="Google Shape;154;g2e04040c862_3_44"/>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2e04040c862_3_44"/>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2e04040c862_3_4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157" name="Shape 157"/>
        <p:cNvGrpSpPr/>
        <p:nvPr/>
      </p:nvGrpSpPr>
      <p:grpSpPr>
        <a:xfrm>
          <a:off x="0" y="0"/>
          <a:ext cx="0" cy="0"/>
          <a:chOff x="0" y="0"/>
          <a:chExt cx="0" cy="0"/>
        </a:xfrm>
      </p:grpSpPr>
      <p:sp>
        <p:nvSpPr>
          <p:cNvPr id="158" name="Google Shape;158;g2e04040c862_3_53"/>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2e04040c862_3_53"/>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2e04040c862_3_53"/>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g2e04040c862_3_5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showMasterSp="0" type="picTx">
  <p:cSld name="PICTURE_WITH_CAPTION_TEXT">
    <p:spTree>
      <p:nvGrpSpPr>
        <p:cNvPr id="162" name="Shape 162"/>
        <p:cNvGrpSpPr/>
        <p:nvPr/>
      </p:nvGrpSpPr>
      <p:grpSpPr>
        <a:xfrm>
          <a:off x="0" y="0"/>
          <a:ext cx="0" cy="0"/>
          <a:chOff x="0" y="0"/>
          <a:chExt cx="0" cy="0"/>
        </a:xfrm>
      </p:grpSpPr>
      <p:sp>
        <p:nvSpPr>
          <p:cNvPr id="163" name="Google Shape;163;g2e04040c862_3_58"/>
          <p:cNvSpPr/>
          <p:nvPr/>
        </p:nvSpPr>
        <p:spPr>
          <a:xfrm>
            <a:off x="8303740" y="0"/>
            <a:ext cx="3888300" cy="6858000"/>
          </a:xfrm>
          <a:prstGeom prst="rect">
            <a:avLst/>
          </a:prstGeom>
          <a:blipFill rotWithShape="1">
            <a:blip r:embed="rId2">
              <a:alphaModFix amt="60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2e04040c862_3_58"/>
          <p:cNvSpPr txBox="1"/>
          <p:nvPr>
            <p:ph type="title"/>
          </p:nvPr>
        </p:nvSpPr>
        <p:spPr>
          <a:xfrm>
            <a:off x="8549640" y="685800"/>
            <a:ext cx="3200400" cy="1737300"/>
          </a:xfrm>
          <a:prstGeom prst="rect">
            <a:avLst/>
          </a:prstGeom>
          <a:noFill/>
          <a:ln>
            <a:noFill/>
          </a:ln>
        </p:spPr>
        <p:txBody>
          <a:bodyPr anchorCtr="0" anchor="b" bIns="45700" lIns="91425" spcFirstLastPara="1" rIns="91425" wrap="square" tIns="45700">
            <a:normAutofit/>
          </a:bodyPr>
          <a:lstStyle>
            <a:lvl1pPr lvl="0" rtl="1" algn="l">
              <a:lnSpc>
                <a:spcPct val="90000"/>
              </a:lnSpc>
              <a:spcBef>
                <a:spcPts val="0"/>
              </a:spcBef>
              <a:spcAft>
                <a:spcPts val="0"/>
              </a:spcAft>
              <a:buSzPts val="3200"/>
              <a:buFont typeface="Rockwel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2e04040c862_3_58"/>
          <p:cNvSpPr/>
          <p:nvPr>
            <p:ph idx="2" type="pic"/>
          </p:nvPr>
        </p:nvSpPr>
        <p:spPr>
          <a:xfrm>
            <a:off x="0" y="0"/>
            <a:ext cx="8303700" cy="6858000"/>
          </a:xfrm>
          <a:prstGeom prst="rect">
            <a:avLst/>
          </a:prstGeom>
          <a:solidFill>
            <a:srgbClr val="E1DFDF"/>
          </a:solidFill>
          <a:ln>
            <a:noFill/>
          </a:ln>
        </p:spPr>
      </p:sp>
      <p:sp>
        <p:nvSpPr>
          <p:cNvPr id="166" name="Google Shape;166;g2e04040c862_3_58"/>
          <p:cNvSpPr txBox="1"/>
          <p:nvPr>
            <p:ph idx="1" type="body"/>
          </p:nvPr>
        </p:nvSpPr>
        <p:spPr>
          <a:xfrm>
            <a:off x="8549640" y="2423160"/>
            <a:ext cx="3200400" cy="3291900"/>
          </a:xfrm>
          <a:prstGeom prst="rect">
            <a:avLst/>
          </a:prstGeom>
          <a:noFill/>
          <a:ln>
            <a:noFill/>
          </a:ln>
        </p:spPr>
        <p:txBody>
          <a:bodyPr anchorCtr="0" anchor="t" bIns="45700" lIns="91425" spcFirstLastPara="1" rIns="91425" wrap="square" tIns="45700">
            <a:normAutofit/>
          </a:bodyPr>
          <a:lstStyle>
            <a:lvl1pPr indent="-228600" lvl="0" marL="457200" rtl="1" algn="r">
              <a:lnSpc>
                <a:spcPct val="100000"/>
              </a:lnSpc>
              <a:spcBef>
                <a:spcPts val="1000"/>
              </a:spcBef>
              <a:spcAft>
                <a:spcPts val="0"/>
              </a:spcAft>
              <a:buSzPts val="1190"/>
              <a:buNone/>
              <a:defRPr sz="1400">
                <a:solidFill>
                  <a:srgbClr val="9E3611"/>
                </a:solidFill>
              </a:defRPr>
            </a:lvl1pPr>
            <a:lvl2pPr indent="-228600" lvl="1" marL="914400" rtl="1" algn="r">
              <a:lnSpc>
                <a:spcPct val="90000"/>
              </a:lnSpc>
              <a:spcBef>
                <a:spcPts val="400"/>
              </a:spcBef>
              <a:spcAft>
                <a:spcPts val="0"/>
              </a:spcAft>
              <a:buSzPts val="1020"/>
              <a:buNone/>
              <a:defRPr sz="1200"/>
            </a:lvl2pPr>
            <a:lvl3pPr indent="-228600" lvl="2" marL="1371600" rtl="1" algn="r">
              <a:lnSpc>
                <a:spcPct val="90000"/>
              </a:lnSpc>
              <a:spcBef>
                <a:spcPts val="400"/>
              </a:spcBef>
              <a:spcAft>
                <a:spcPts val="0"/>
              </a:spcAft>
              <a:buSzPts val="850"/>
              <a:buNone/>
              <a:defRPr sz="1000"/>
            </a:lvl3pPr>
            <a:lvl4pPr indent="-228600" lvl="3" marL="1828800" rtl="1" algn="r">
              <a:lnSpc>
                <a:spcPct val="90000"/>
              </a:lnSpc>
              <a:spcBef>
                <a:spcPts val="400"/>
              </a:spcBef>
              <a:spcAft>
                <a:spcPts val="0"/>
              </a:spcAft>
              <a:buSzPts val="765"/>
              <a:buNone/>
              <a:defRPr sz="900"/>
            </a:lvl4pPr>
            <a:lvl5pPr indent="-228600" lvl="4" marL="2286000" rtl="1" algn="r">
              <a:lnSpc>
                <a:spcPct val="90000"/>
              </a:lnSpc>
              <a:spcBef>
                <a:spcPts val="400"/>
              </a:spcBef>
              <a:spcAft>
                <a:spcPts val="0"/>
              </a:spcAft>
              <a:buSzPts val="765"/>
              <a:buNone/>
              <a:defRPr sz="900"/>
            </a:lvl5pPr>
            <a:lvl6pPr indent="-228600" lvl="5" marL="2743200" rtl="1" algn="r">
              <a:lnSpc>
                <a:spcPct val="90000"/>
              </a:lnSpc>
              <a:spcBef>
                <a:spcPts val="400"/>
              </a:spcBef>
              <a:spcAft>
                <a:spcPts val="0"/>
              </a:spcAft>
              <a:buSzPts val="765"/>
              <a:buNone/>
              <a:defRPr sz="900"/>
            </a:lvl6pPr>
            <a:lvl7pPr indent="-228600" lvl="6" marL="3200400" rtl="1" algn="r">
              <a:lnSpc>
                <a:spcPct val="90000"/>
              </a:lnSpc>
              <a:spcBef>
                <a:spcPts val="400"/>
              </a:spcBef>
              <a:spcAft>
                <a:spcPts val="0"/>
              </a:spcAft>
              <a:buSzPts val="765"/>
              <a:buNone/>
              <a:defRPr sz="900"/>
            </a:lvl7pPr>
            <a:lvl8pPr indent="-228600" lvl="7" marL="3657600" rtl="1" algn="r">
              <a:lnSpc>
                <a:spcPct val="90000"/>
              </a:lnSpc>
              <a:spcBef>
                <a:spcPts val="400"/>
              </a:spcBef>
              <a:spcAft>
                <a:spcPts val="0"/>
              </a:spcAft>
              <a:buSzPts val="765"/>
              <a:buNone/>
              <a:defRPr sz="900"/>
            </a:lvl8pPr>
            <a:lvl9pPr indent="-228600" lvl="8" marL="4114800" rtl="1" algn="r">
              <a:lnSpc>
                <a:spcPct val="90000"/>
              </a:lnSpc>
              <a:spcBef>
                <a:spcPts val="400"/>
              </a:spcBef>
              <a:spcAft>
                <a:spcPts val="200"/>
              </a:spcAft>
              <a:buSzPts val="765"/>
              <a:buNone/>
              <a:defRPr sz="900"/>
            </a:lvl9pPr>
          </a:lstStyle>
          <a:p/>
        </p:txBody>
      </p:sp>
      <p:sp>
        <p:nvSpPr>
          <p:cNvPr id="167" name="Google Shape;167;g2e04040c862_3_58"/>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68" name="Google Shape;168;g2e04040c862_3_58"/>
          <p:cNvGrpSpPr/>
          <p:nvPr/>
        </p:nvGrpSpPr>
        <p:grpSpPr>
          <a:xfrm>
            <a:off x="11401346" y="6229474"/>
            <a:ext cx="457232" cy="457232"/>
            <a:chOff x="11361456" y="6195813"/>
            <a:chExt cx="548700" cy="548700"/>
          </a:xfrm>
        </p:grpSpPr>
        <p:sp>
          <p:nvSpPr>
            <p:cNvPr id="169" name="Google Shape;169;g2e04040c862_3_58"/>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2e04040c862_3_58"/>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g2e04040c862_3_58"/>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172" name="Shape 172"/>
        <p:cNvGrpSpPr/>
        <p:nvPr/>
      </p:nvGrpSpPr>
      <p:grpSpPr>
        <a:xfrm>
          <a:off x="0" y="0"/>
          <a:ext cx="0" cy="0"/>
          <a:chOff x="0" y="0"/>
          <a:chExt cx="0" cy="0"/>
        </a:xfrm>
      </p:grpSpPr>
      <p:sp>
        <p:nvSpPr>
          <p:cNvPr id="173" name="Google Shape;173;g2e04040c862_3_68"/>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2e04040c862_3_68"/>
          <p:cNvSpPr txBox="1"/>
          <p:nvPr>
            <p:ph idx="1" type="body"/>
          </p:nvPr>
        </p:nvSpPr>
        <p:spPr>
          <a:xfrm rot="5400000">
            <a:off x="4073598" y="-882342"/>
            <a:ext cx="4050900" cy="10058400"/>
          </a:xfrm>
          <a:prstGeom prst="rect">
            <a:avLst/>
          </a:prstGeom>
          <a:noFill/>
          <a:ln>
            <a:noFill/>
          </a:ln>
        </p:spPr>
        <p:txBody>
          <a:bodyPr anchorCtr="0" anchor="t" bIns="45700" lIns="91425" spcFirstLastPara="1" rIns="91425" wrap="square" tIns="45700">
            <a:normAutofit/>
          </a:bodyPr>
          <a:lstStyle>
            <a:lvl1pPr indent="-325755" lvl="0" marL="457200" rtl="1" algn="r">
              <a:lnSpc>
                <a:spcPct val="90000"/>
              </a:lnSpc>
              <a:spcBef>
                <a:spcPts val="1200"/>
              </a:spcBef>
              <a:spcAft>
                <a:spcPts val="0"/>
              </a:spcAft>
              <a:buSzPts val="1530"/>
              <a:buChar char="▪"/>
              <a:defRPr/>
            </a:lvl1pPr>
            <a:lvl2pPr indent="-325755" lvl="1" marL="914400" rtl="1" algn="r">
              <a:lnSpc>
                <a:spcPct val="90000"/>
              </a:lnSpc>
              <a:spcBef>
                <a:spcPts val="400"/>
              </a:spcBef>
              <a:spcAft>
                <a:spcPts val="0"/>
              </a:spcAft>
              <a:buSzPts val="1530"/>
              <a:buChar char="▪"/>
              <a:defRPr/>
            </a:lvl2pPr>
            <a:lvl3pPr indent="-325755" lvl="2" marL="1371600" rtl="1" algn="r">
              <a:lnSpc>
                <a:spcPct val="90000"/>
              </a:lnSpc>
              <a:spcBef>
                <a:spcPts val="400"/>
              </a:spcBef>
              <a:spcAft>
                <a:spcPts val="0"/>
              </a:spcAft>
              <a:buSzPts val="1530"/>
              <a:buChar char="▪"/>
              <a:defRPr/>
            </a:lvl3pPr>
            <a:lvl4pPr indent="-325755" lvl="3" marL="1828800" rtl="1" algn="r">
              <a:lnSpc>
                <a:spcPct val="90000"/>
              </a:lnSpc>
              <a:spcBef>
                <a:spcPts val="400"/>
              </a:spcBef>
              <a:spcAft>
                <a:spcPts val="0"/>
              </a:spcAft>
              <a:buSzPts val="1530"/>
              <a:buChar char="▪"/>
              <a:defRPr/>
            </a:lvl4pPr>
            <a:lvl5pPr indent="-325754" lvl="4" marL="2286000" rtl="1" algn="r">
              <a:lnSpc>
                <a:spcPct val="90000"/>
              </a:lnSpc>
              <a:spcBef>
                <a:spcPts val="400"/>
              </a:spcBef>
              <a:spcAft>
                <a:spcPts val="0"/>
              </a:spcAft>
              <a:buSzPts val="1530"/>
              <a:buChar char="▪"/>
              <a:defRPr/>
            </a:lvl5pPr>
            <a:lvl6pPr indent="-325754" lvl="5" marL="2743200" rtl="1" algn="r">
              <a:lnSpc>
                <a:spcPct val="90000"/>
              </a:lnSpc>
              <a:spcBef>
                <a:spcPts val="400"/>
              </a:spcBef>
              <a:spcAft>
                <a:spcPts val="0"/>
              </a:spcAft>
              <a:buSzPts val="1530"/>
              <a:buChar char="▪"/>
              <a:defRPr/>
            </a:lvl6pPr>
            <a:lvl7pPr indent="-325754" lvl="6" marL="3200400" rtl="1" algn="r">
              <a:lnSpc>
                <a:spcPct val="90000"/>
              </a:lnSpc>
              <a:spcBef>
                <a:spcPts val="400"/>
              </a:spcBef>
              <a:spcAft>
                <a:spcPts val="0"/>
              </a:spcAft>
              <a:buSzPts val="1530"/>
              <a:buChar char="▪"/>
              <a:defRPr/>
            </a:lvl7pPr>
            <a:lvl8pPr indent="-325754" lvl="7" marL="3657600" rtl="1" algn="r">
              <a:lnSpc>
                <a:spcPct val="90000"/>
              </a:lnSpc>
              <a:spcBef>
                <a:spcPts val="400"/>
              </a:spcBef>
              <a:spcAft>
                <a:spcPts val="0"/>
              </a:spcAft>
              <a:buSzPts val="1530"/>
              <a:buChar char="▪"/>
              <a:defRPr/>
            </a:lvl8pPr>
            <a:lvl9pPr indent="-325754" lvl="8" marL="4114800" rtl="1" algn="r">
              <a:lnSpc>
                <a:spcPct val="90000"/>
              </a:lnSpc>
              <a:spcBef>
                <a:spcPts val="400"/>
              </a:spcBef>
              <a:spcAft>
                <a:spcPts val="200"/>
              </a:spcAft>
              <a:buSzPts val="1530"/>
              <a:buChar char="▪"/>
              <a:defRPr/>
            </a:lvl9pPr>
          </a:lstStyle>
          <a:p/>
        </p:txBody>
      </p:sp>
      <p:sp>
        <p:nvSpPr>
          <p:cNvPr id="175" name="Google Shape;175;g2e04040c862_3_68"/>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2e04040c862_3_68"/>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2e04040c862_3_68"/>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ריק" type="blank">
  <p:cSld name="BLANK">
    <p:spTree>
      <p:nvGrpSpPr>
        <p:cNvPr id="30" name="Shape 30"/>
        <p:cNvGrpSpPr/>
        <p:nvPr/>
      </p:nvGrpSpPr>
      <p:grpSpPr>
        <a:xfrm>
          <a:off x="0" y="0"/>
          <a:ext cx="0" cy="0"/>
          <a:chOff x="0" y="0"/>
          <a:chExt cx="0" cy="0"/>
        </a:xfrm>
      </p:grpSpPr>
      <p:sp>
        <p:nvSpPr>
          <p:cNvPr id="31" name="Google Shape;31;p16"/>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type="vertTitleAndTx">
  <p:cSld name="VERTICAL_TITLE_AND_VERTICAL_TEXT">
    <p:spTree>
      <p:nvGrpSpPr>
        <p:cNvPr id="178" name="Shape 178"/>
        <p:cNvGrpSpPr/>
        <p:nvPr/>
      </p:nvGrpSpPr>
      <p:grpSpPr>
        <a:xfrm>
          <a:off x="0" y="0"/>
          <a:ext cx="0" cy="0"/>
          <a:chOff x="0" y="0"/>
          <a:chExt cx="0" cy="0"/>
        </a:xfrm>
      </p:grpSpPr>
      <p:sp>
        <p:nvSpPr>
          <p:cNvPr id="179" name="Google Shape;179;g2e04040c862_3_74"/>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g2e04040c862_3_74"/>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rtl="1" algn="r">
              <a:lnSpc>
                <a:spcPct val="90000"/>
              </a:lnSpc>
              <a:spcBef>
                <a:spcPts val="1200"/>
              </a:spcBef>
              <a:spcAft>
                <a:spcPts val="0"/>
              </a:spcAft>
              <a:buSzPts val="1530"/>
              <a:buChar char="▪"/>
              <a:defRPr/>
            </a:lvl1pPr>
            <a:lvl2pPr indent="-325755" lvl="1" marL="914400" rtl="1" algn="r">
              <a:lnSpc>
                <a:spcPct val="90000"/>
              </a:lnSpc>
              <a:spcBef>
                <a:spcPts val="400"/>
              </a:spcBef>
              <a:spcAft>
                <a:spcPts val="0"/>
              </a:spcAft>
              <a:buSzPts val="1530"/>
              <a:buChar char="▪"/>
              <a:defRPr/>
            </a:lvl2pPr>
            <a:lvl3pPr indent="-325755" lvl="2" marL="1371600" rtl="1" algn="r">
              <a:lnSpc>
                <a:spcPct val="90000"/>
              </a:lnSpc>
              <a:spcBef>
                <a:spcPts val="400"/>
              </a:spcBef>
              <a:spcAft>
                <a:spcPts val="0"/>
              </a:spcAft>
              <a:buSzPts val="1530"/>
              <a:buChar char="▪"/>
              <a:defRPr/>
            </a:lvl3pPr>
            <a:lvl4pPr indent="-325755" lvl="3" marL="1828800" rtl="1" algn="r">
              <a:lnSpc>
                <a:spcPct val="90000"/>
              </a:lnSpc>
              <a:spcBef>
                <a:spcPts val="400"/>
              </a:spcBef>
              <a:spcAft>
                <a:spcPts val="0"/>
              </a:spcAft>
              <a:buSzPts val="1530"/>
              <a:buChar char="▪"/>
              <a:defRPr/>
            </a:lvl4pPr>
            <a:lvl5pPr indent="-325754" lvl="4" marL="2286000" rtl="1" algn="r">
              <a:lnSpc>
                <a:spcPct val="90000"/>
              </a:lnSpc>
              <a:spcBef>
                <a:spcPts val="400"/>
              </a:spcBef>
              <a:spcAft>
                <a:spcPts val="0"/>
              </a:spcAft>
              <a:buSzPts val="1530"/>
              <a:buChar char="▪"/>
              <a:defRPr/>
            </a:lvl5pPr>
            <a:lvl6pPr indent="-325754" lvl="5" marL="2743200" rtl="1" algn="r">
              <a:lnSpc>
                <a:spcPct val="90000"/>
              </a:lnSpc>
              <a:spcBef>
                <a:spcPts val="400"/>
              </a:spcBef>
              <a:spcAft>
                <a:spcPts val="0"/>
              </a:spcAft>
              <a:buSzPts val="1530"/>
              <a:buChar char="▪"/>
              <a:defRPr/>
            </a:lvl6pPr>
            <a:lvl7pPr indent="-325754" lvl="6" marL="3200400" rtl="1" algn="r">
              <a:lnSpc>
                <a:spcPct val="90000"/>
              </a:lnSpc>
              <a:spcBef>
                <a:spcPts val="400"/>
              </a:spcBef>
              <a:spcAft>
                <a:spcPts val="0"/>
              </a:spcAft>
              <a:buSzPts val="1530"/>
              <a:buChar char="▪"/>
              <a:defRPr/>
            </a:lvl7pPr>
            <a:lvl8pPr indent="-325754" lvl="7" marL="3657600" rtl="1" algn="r">
              <a:lnSpc>
                <a:spcPct val="90000"/>
              </a:lnSpc>
              <a:spcBef>
                <a:spcPts val="400"/>
              </a:spcBef>
              <a:spcAft>
                <a:spcPts val="0"/>
              </a:spcAft>
              <a:buSzPts val="1530"/>
              <a:buChar char="▪"/>
              <a:defRPr/>
            </a:lvl8pPr>
            <a:lvl9pPr indent="-325754" lvl="8" marL="4114800" rtl="1" algn="r">
              <a:lnSpc>
                <a:spcPct val="90000"/>
              </a:lnSpc>
              <a:spcBef>
                <a:spcPts val="400"/>
              </a:spcBef>
              <a:spcAft>
                <a:spcPts val="200"/>
              </a:spcAft>
              <a:buSzPts val="1530"/>
              <a:buChar char="▪"/>
              <a:defRPr/>
            </a:lvl9pPr>
          </a:lstStyle>
          <a:p/>
        </p:txBody>
      </p:sp>
      <p:sp>
        <p:nvSpPr>
          <p:cNvPr id="181" name="Google Shape;181;g2e04040c862_3_74"/>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g2e04040c862_3_74"/>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g2e04040c862_3_7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showMasterSp="0" type="secHead">
  <p:cSld name="SECTION_HEADER">
    <p:spTree>
      <p:nvGrpSpPr>
        <p:cNvPr id="34" name="Shape 34"/>
        <p:cNvGrpSpPr/>
        <p:nvPr/>
      </p:nvGrpSpPr>
      <p:grpSpPr>
        <a:xfrm>
          <a:off x="0" y="0"/>
          <a:ext cx="0" cy="0"/>
          <a:chOff x="0" y="0"/>
          <a:chExt cx="0" cy="0"/>
        </a:xfrm>
      </p:grpSpPr>
      <p:sp>
        <p:nvSpPr>
          <p:cNvPr id="35" name="Google Shape;35;p15"/>
          <p:cNvSpPr/>
          <p:nvPr/>
        </p:nvSpPr>
        <p:spPr>
          <a:xfrm>
            <a:off x="0" y="4917989"/>
            <a:ext cx="12192000" cy="1940100"/>
          </a:xfrm>
          <a:prstGeom prst="rect">
            <a:avLst/>
          </a:prstGeom>
          <a:blipFill rotWithShape="1">
            <a:blip r:embed="rId2">
              <a:alphaModFix amt="85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5"/>
          <p:cNvSpPr txBox="1"/>
          <p:nvPr>
            <p:ph type="title"/>
          </p:nvPr>
        </p:nvSpPr>
        <p:spPr>
          <a:xfrm>
            <a:off x="2167128" y="1225296"/>
            <a:ext cx="9281100" cy="3520500"/>
          </a:xfrm>
          <a:prstGeom prst="rect">
            <a:avLst/>
          </a:prstGeom>
          <a:noFill/>
          <a:ln>
            <a:noFill/>
          </a:ln>
        </p:spPr>
        <p:txBody>
          <a:bodyPr anchorCtr="0" anchor="ctr" bIns="45700" lIns="91425" spcFirstLastPara="1" rIns="91425" wrap="square" tIns="45700">
            <a:normAutofit/>
          </a:bodyPr>
          <a:lstStyle>
            <a:lvl1pPr lvl="0" rtl="1" algn="l">
              <a:lnSpc>
                <a:spcPct val="80000"/>
              </a:lnSpc>
              <a:spcBef>
                <a:spcPts val="0"/>
              </a:spcBef>
              <a:spcAft>
                <a:spcPts val="0"/>
              </a:spcAft>
              <a:buSzPts val="8000"/>
              <a:buFont typeface="Rockwell"/>
              <a:buNone/>
              <a:defRPr b="0"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5"/>
          <p:cNvSpPr txBox="1"/>
          <p:nvPr>
            <p:ph idx="1" type="body"/>
          </p:nvPr>
        </p:nvSpPr>
        <p:spPr>
          <a:xfrm>
            <a:off x="2165774" y="5020056"/>
            <a:ext cx="9052500" cy="1066800"/>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200"/>
              </a:spcBef>
              <a:spcAft>
                <a:spcPts val="0"/>
              </a:spcAft>
              <a:buSzPts val="1700"/>
              <a:buNone/>
              <a:defRPr sz="2000">
                <a:solidFill>
                  <a:schemeClr val="dk1"/>
                </a:solidFill>
              </a:defRPr>
            </a:lvl1pPr>
            <a:lvl2pPr indent="-228600" lvl="1" marL="914400" rtl="1" algn="r">
              <a:lnSpc>
                <a:spcPct val="90000"/>
              </a:lnSpc>
              <a:spcBef>
                <a:spcPts val="400"/>
              </a:spcBef>
              <a:spcAft>
                <a:spcPts val="0"/>
              </a:spcAft>
              <a:buSzPts val="1530"/>
              <a:buNone/>
              <a:defRPr sz="1800">
                <a:solidFill>
                  <a:srgbClr val="888888"/>
                </a:solidFill>
              </a:defRPr>
            </a:lvl2pPr>
            <a:lvl3pPr indent="-228600" lvl="2" marL="1371600" rtl="1" algn="r">
              <a:lnSpc>
                <a:spcPct val="90000"/>
              </a:lnSpc>
              <a:spcBef>
                <a:spcPts val="400"/>
              </a:spcBef>
              <a:spcAft>
                <a:spcPts val="0"/>
              </a:spcAft>
              <a:buSzPts val="1360"/>
              <a:buNone/>
              <a:defRPr sz="1600">
                <a:solidFill>
                  <a:srgbClr val="888888"/>
                </a:solidFill>
              </a:defRPr>
            </a:lvl3pPr>
            <a:lvl4pPr indent="-228600" lvl="3" marL="1828800" rtl="1" algn="r">
              <a:lnSpc>
                <a:spcPct val="90000"/>
              </a:lnSpc>
              <a:spcBef>
                <a:spcPts val="400"/>
              </a:spcBef>
              <a:spcAft>
                <a:spcPts val="0"/>
              </a:spcAft>
              <a:buSzPts val="1190"/>
              <a:buNone/>
              <a:defRPr sz="1400">
                <a:solidFill>
                  <a:srgbClr val="888888"/>
                </a:solidFill>
              </a:defRPr>
            </a:lvl4pPr>
            <a:lvl5pPr indent="-228600" lvl="4" marL="2286000" rtl="1" algn="r">
              <a:lnSpc>
                <a:spcPct val="90000"/>
              </a:lnSpc>
              <a:spcBef>
                <a:spcPts val="400"/>
              </a:spcBef>
              <a:spcAft>
                <a:spcPts val="0"/>
              </a:spcAft>
              <a:buSzPts val="1190"/>
              <a:buNone/>
              <a:defRPr sz="1400">
                <a:solidFill>
                  <a:srgbClr val="888888"/>
                </a:solidFill>
              </a:defRPr>
            </a:lvl5pPr>
            <a:lvl6pPr indent="-228600" lvl="5" marL="2743200" rtl="1" algn="r">
              <a:lnSpc>
                <a:spcPct val="90000"/>
              </a:lnSpc>
              <a:spcBef>
                <a:spcPts val="400"/>
              </a:spcBef>
              <a:spcAft>
                <a:spcPts val="0"/>
              </a:spcAft>
              <a:buSzPts val="1190"/>
              <a:buNone/>
              <a:defRPr sz="1400">
                <a:solidFill>
                  <a:srgbClr val="888888"/>
                </a:solidFill>
              </a:defRPr>
            </a:lvl6pPr>
            <a:lvl7pPr indent="-228600" lvl="6" marL="3200400" rtl="1" algn="r">
              <a:lnSpc>
                <a:spcPct val="90000"/>
              </a:lnSpc>
              <a:spcBef>
                <a:spcPts val="400"/>
              </a:spcBef>
              <a:spcAft>
                <a:spcPts val="0"/>
              </a:spcAft>
              <a:buSzPts val="1190"/>
              <a:buNone/>
              <a:defRPr sz="1400">
                <a:solidFill>
                  <a:srgbClr val="888888"/>
                </a:solidFill>
              </a:defRPr>
            </a:lvl7pPr>
            <a:lvl8pPr indent="-228600" lvl="7" marL="3657600" rtl="1" algn="r">
              <a:lnSpc>
                <a:spcPct val="90000"/>
              </a:lnSpc>
              <a:spcBef>
                <a:spcPts val="400"/>
              </a:spcBef>
              <a:spcAft>
                <a:spcPts val="0"/>
              </a:spcAft>
              <a:buSzPts val="1190"/>
              <a:buNone/>
              <a:defRPr sz="1400">
                <a:solidFill>
                  <a:srgbClr val="888888"/>
                </a:solidFill>
              </a:defRPr>
            </a:lvl8pPr>
            <a:lvl9pPr indent="-228600" lvl="8" marL="4114800" rtl="1" algn="r">
              <a:lnSpc>
                <a:spcPct val="90000"/>
              </a:lnSpc>
              <a:spcBef>
                <a:spcPts val="400"/>
              </a:spcBef>
              <a:spcAft>
                <a:spcPts val="200"/>
              </a:spcAft>
              <a:buSzPts val="1190"/>
              <a:buNone/>
              <a:defRPr sz="1400">
                <a:solidFill>
                  <a:srgbClr val="888888"/>
                </a:solidFill>
              </a:defRPr>
            </a:lvl9pPr>
          </a:lstStyle>
          <a:p/>
        </p:txBody>
      </p:sp>
      <p:sp>
        <p:nvSpPr>
          <p:cNvPr id="38" name="Google Shape;38;p15"/>
          <p:cNvSpPr txBox="1"/>
          <p:nvPr>
            <p:ph idx="10" type="dt"/>
          </p:nvPr>
        </p:nvSpPr>
        <p:spPr>
          <a:xfrm>
            <a:off x="8593667" y="6272784"/>
            <a:ext cx="26442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0" name="Google Shape;40;p15"/>
          <p:cNvGrpSpPr/>
          <p:nvPr/>
        </p:nvGrpSpPr>
        <p:grpSpPr>
          <a:xfrm>
            <a:off x="897399" y="2325848"/>
            <a:ext cx="1080900" cy="1080900"/>
            <a:chOff x="9685338" y="4460675"/>
            <a:chExt cx="1080900" cy="1080900"/>
          </a:xfrm>
        </p:grpSpPr>
        <p:sp>
          <p:nvSpPr>
            <p:cNvPr id="41" name="Google Shape;41;p15"/>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5"/>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15"/>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showMasterSp="0" type="objTx">
  <p:cSld name="OBJECT_WITH_CAPTION_TEXT">
    <p:spTree>
      <p:nvGrpSpPr>
        <p:cNvPr id="44" name="Shape 44"/>
        <p:cNvGrpSpPr/>
        <p:nvPr/>
      </p:nvGrpSpPr>
      <p:grpSpPr>
        <a:xfrm>
          <a:off x="0" y="0"/>
          <a:ext cx="0" cy="0"/>
          <a:chOff x="0" y="0"/>
          <a:chExt cx="0" cy="0"/>
        </a:xfrm>
      </p:grpSpPr>
      <p:sp>
        <p:nvSpPr>
          <p:cNvPr id="45" name="Google Shape;45;p14"/>
          <p:cNvSpPr/>
          <p:nvPr/>
        </p:nvSpPr>
        <p:spPr>
          <a:xfrm>
            <a:off x="8303740" y="0"/>
            <a:ext cx="3888300" cy="6858000"/>
          </a:xfrm>
          <a:prstGeom prst="rect">
            <a:avLst/>
          </a:prstGeom>
          <a:blipFill rotWithShape="1">
            <a:blip r:embed="rId2">
              <a:alphaModFix amt="60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4"/>
          <p:cNvSpPr txBox="1"/>
          <p:nvPr>
            <p:ph type="title"/>
          </p:nvPr>
        </p:nvSpPr>
        <p:spPr>
          <a:xfrm>
            <a:off x="8549640" y="685800"/>
            <a:ext cx="3200400" cy="1737300"/>
          </a:xfrm>
          <a:prstGeom prst="rect">
            <a:avLst/>
          </a:prstGeom>
          <a:noFill/>
          <a:ln>
            <a:noFill/>
          </a:ln>
        </p:spPr>
        <p:txBody>
          <a:bodyPr anchorCtr="0" anchor="b" bIns="45700" lIns="91425" spcFirstLastPara="1" rIns="91425" wrap="square" tIns="45700">
            <a:normAutofit/>
          </a:bodyPr>
          <a:lstStyle>
            <a:lvl1pPr lvl="0" rtl="1" algn="l">
              <a:lnSpc>
                <a:spcPct val="90000"/>
              </a:lnSpc>
              <a:spcBef>
                <a:spcPts val="0"/>
              </a:spcBef>
              <a:spcAft>
                <a:spcPts val="0"/>
              </a:spcAft>
              <a:buSzPts val="3200"/>
              <a:buFont typeface="Rockwel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 type="body"/>
          </p:nvPr>
        </p:nvSpPr>
        <p:spPr>
          <a:xfrm>
            <a:off x="838200" y="685800"/>
            <a:ext cx="6711600" cy="50202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48" name="Google Shape;48;p14"/>
          <p:cNvSpPr txBox="1"/>
          <p:nvPr>
            <p:ph idx="2" type="body"/>
          </p:nvPr>
        </p:nvSpPr>
        <p:spPr>
          <a:xfrm>
            <a:off x="8549640" y="2423160"/>
            <a:ext cx="3200400" cy="3291900"/>
          </a:xfrm>
          <a:prstGeom prst="rect">
            <a:avLst/>
          </a:prstGeom>
          <a:noFill/>
          <a:ln>
            <a:noFill/>
          </a:ln>
        </p:spPr>
        <p:txBody>
          <a:bodyPr anchorCtr="0" anchor="t" bIns="45700" lIns="91425" spcFirstLastPara="1" rIns="91425" wrap="square" tIns="45700">
            <a:normAutofit/>
          </a:bodyPr>
          <a:lstStyle>
            <a:lvl1pPr indent="-228600" lvl="0" marL="457200" rtl="1" algn="r">
              <a:lnSpc>
                <a:spcPct val="100000"/>
              </a:lnSpc>
              <a:spcBef>
                <a:spcPts val="1000"/>
              </a:spcBef>
              <a:spcAft>
                <a:spcPts val="0"/>
              </a:spcAft>
              <a:buSzPts val="1190"/>
              <a:buNone/>
              <a:defRPr sz="1400">
                <a:solidFill>
                  <a:srgbClr val="9E3611"/>
                </a:solidFill>
              </a:defRPr>
            </a:lvl1pPr>
            <a:lvl2pPr indent="-228600" lvl="1" marL="914400" rtl="1" algn="r">
              <a:lnSpc>
                <a:spcPct val="90000"/>
              </a:lnSpc>
              <a:spcBef>
                <a:spcPts val="400"/>
              </a:spcBef>
              <a:spcAft>
                <a:spcPts val="0"/>
              </a:spcAft>
              <a:buSzPts val="1020"/>
              <a:buNone/>
              <a:defRPr sz="1200"/>
            </a:lvl2pPr>
            <a:lvl3pPr indent="-228600" lvl="2" marL="1371600" rtl="1" algn="r">
              <a:lnSpc>
                <a:spcPct val="90000"/>
              </a:lnSpc>
              <a:spcBef>
                <a:spcPts val="400"/>
              </a:spcBef>
              <a:spcAft>
                <a:spcPts val="0"/>
              </a:spcAft>
              <a:buSzPts val="850"/>
              <a:buNone/>
              <a:defRPr sz="1000"/>
            </a:lvl3pPr>
            <a:lvl4pPr indent="-228600" lvl="3" marL="1828800" rtl="1" algn="r">
              <a:lnSpc>
                <a:spcPct val="90000"/>
              </a:lnSpc>
              <a:spcBef>
                <a:spcPts val="400"/>
              </a:spcBef>
              <a:spcAft>
                <a:spcPts val="0"/>
              </a:spcAft>
              <a:buSzPts val="765"/>
              <a:buNone/>
              <a:defRPr sz="900"/>
            </a:lvl4pPr>
            <a:lvl5pPr indent="-228600" lvl="4" marL="2286000" rtl="1" algn="r">
              <a:lnSpc>
                <a:spcPct val="90000"/>
              </a:lnSpc>
              <a:spcBef>
                <a:spcPts val="400"/>
              </a:spcBef>
              <a:spcAft>
                <a:spcPts val="0"/>
              </a:spcAft>
              <a:buSzPts val="765"/>
              <a:buNone/>
              <a:defRPr sz="900"/>
            </a:lvl5pPr>
            <a:lvl6pPr indent="-228600" lvl="5" marL="2743200" rtl="1" algn="r">
              <a:lnSpc>
                <a:spcPct val="90000"/>
              </a:lnSpc>
              <a:spcBef>
                <a:spcPts val="400"/>
              </a:spcBef>
              <a:spcAft>
                <a:spcPts val="0"/>
              </a:spcAft>
              <a:buSzPts val="765"/>
              <a:buNone/>
              <a:defRPr sz="900"/>
            </a:lvl6pPr>
            <a:lvl7pPr indent="-228600" lvl="6" marL="3200400" rtl="1" algn="r">
              <a:lnSpc>
                <a:spcPct val="90000"/>
              </a:lnSpc>
              <a:spcBef>
                <a:spcPts val="400"/>
              </a:spcBef>
              <a:spcAft>
                <a:spcPts val="0"/>
              </a:spcAft>
              <a:buSzPts val="765"/>
              <a:buNone/>
              <a:defRPr sz="900"/>
            </a:lvl7pPr>
            <a:lvl8pPr indent="-228600" lvl="7" marL="3657600" rtl="1" algn="r">
              <a:lnSpc>
                <a:spcPct val="90000"/>
              </a:lnSpc>
              <a:spcBef>
                <a:spcPts val="400"/>
              </a:spcBef>
              <a:spcAft>
                <a:spcPts val="0"/>
              </a:spcAft>
              <a:buSzPts val="765"/>
              <a:buNone/>
              <a:defRPr sz="900"/>
            </a:lvl8pPr>
            <a:lvl9pPr indent="-228600" lvl="8" marL="4114800" rtl="1" algn="r">
              <a:lnSpc>
                <a:spcPct val="90000"/>
              </a:lnSpc>
              <a:spcBef>
                <a:spcPts val="400"/>
              </a:spcBef>
              <a:spcAft>
                <a:spcPts val="200"/>
              </a:spcAft>
              <a:buSzPts val="765"/>
              <a:buNone/>
              <a:defRPr sz="900"/>
            </a:lvl9pPr>
          </a:lstStyle>
          <a:p/>
        </p:txBody>
      </p:sp>
      <p:sp>
        <p:nvSpPr>
          <p:cNvPr id="49" name="Google Shape;49;p14"/>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4"/>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1" name="Google Shape;51;p14"/>
          <p:cNvGrpSpPr/>
          <p:nvPr/>
        </p:nvGrpSpPr>
        <p:grpSpPr>
          <a:xfrm>
            <a:off x="11401346" y="6229474"/>
            <a:ext cx="457232" cy="457232"/>
            <a:chOff x="11361456" y="6195813"/>
            <a:chExt cx="548700" cy="548700"/>
          </a:xfrm>
        </p:grpSpPr>
        <p:sp>
          <p:nvSpPr>
            <p:cNvPr id="52" name="Google Shape;52;p14"/>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4"/>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1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55" name="Shape 55"/>
        <p:cNvGrpSpPr/>
        <p:nvPr/>
      </p:nvGrpSpPr>
      <p:grpSpPr>
        <a:xfrm>
          <a:off x="0" y="0"/>
          <a:ext cx="0" cy="0"/>
          <a:chOff x="0" y="0"/>
          <a:chExt cx="0" cy="0"/>
        </a:xfrm>
      </p:grpSpPr>
      <p:sp>
        <p:nvSpPr>
          <p:cNvPr id="56" name="Google Shape;56;p17"/>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7"/>
          <p:cNvSpPr txBox="1"/>
          <p:nvPr>
            <p:ph idx="1" type="body"/>
          </p:nvPr>
        </p:nvSpPr>
        <p:spPr>
          <a:xfrm>
            <a:off x="1069848" y="2121408"/>
            <a:ext cx="10058400" cy="4050900"/>
          </a:xfrm>
          <a:prstGeom prst="rect">
            <a:avLst/>
          </a:prstGeom>
          <a:noFill/>
          <a:ln>
            <a:noFill/>
          </a:ln>
        </p:spPr>
        <p:txBody>
          <a:bodyPr anchorCtr="0" anchor="t" bIns="45700" lIns="91425" spcFirstLastPara="1" rIns="91425" wrap="square" tIns="45700">
            <a:normAutofit/>
          </a:bodyPr>
          <a:lstStyle>
            <a:lvl1pPr indent="-325755" lvl="0" marL="457200" rtl="1" algn="r">
              <a:lnSpc>
                <a:spcPct val="90000"/>
              </a:lnSpc>
              <a:spcBef>
                <a:spcPts val="1200"/>
              </a:spcBef>
              <a:spcAft>
                <a:spcPts val="0"/>
              </a:spcAft>
              <a:buSzPts val="1530"/>
              <a:buChar char="▪"/>
              <a:defRPr/>
            </a:lvl1pPr>
            <a:lvl2pPr indent="-325755" lvl="1" marL="914400" rtl="1" algn="r">
              <a:lnSpc>
                <a:spcPct val="90000"/>
              </a:lnSpc>
              <a:spcBef>
                <a:spcPts val="400"/>
              </a:spcBef>
              <a:spcAft>
                <a:spcPts val="0"/>
              </a:spcAft>
              <a:buSzPts val="1530"/>
              <a:buChar char="▪"/>
              <a:defRPr/>
            </a:lvl2pPr>
            <a:lvl3pPr indent="-325755" lvl="2" marL="1371600" rtl="1" algn="r">
              <a:lnSpc>
                <a:spcPct val="90000"/>
              </a:lnSpc>
              <a:spcBef>
                <a:spcPts val="400"/>
              </a:spcBef>
              <a:spcAft>
                <a:spcPts val="0"/>
              </a:spcAft>
              <a:buSzPts val="1530"/>
              <a:buChar char="▪"/>
              <a:defRPr/>
            </a:lvl3pPr>
            <a:lvl4pPr indent="-325755" lvl="3" marL="1828800" rtl="1" algn="r">
              <a:lnSpc>
                <a:spcPct val="90000"/>
              </a:lnSpc>
              <a:spcBef>
                <a:spcPts val="400"/>
              </a:spcBef>
              <a:spcAft>
                <a:spcPts val="0"/>
              </a:spcAft>
              <a:buSzPts val="1530"/>
              <a:buChar char="▪"/>
              <a:defRPr/>
            </a:lvl4pPr>
            <a:lvl5pPr indent="-325754" lvl="4" marL="2286000" rtl="1" algn="r">
              <a:lnSpc>
                <a:spcPct val="90000"/>
              </a:lnSpc>
              <a:spcBef>
                <a:spcPts val="400"/>
              </a:spcBef>
              <a:spcAft>
                <a:spcPts val="0"/>
              </a:spcAft>
              <a:buSzPts val="1530"/>
              <a:buChar char="▪"/>
              <a:defRPr/>
            </a:lvl5pPr>
            <a:lvl6pPr indent="-325754" lvl="5" marL="2743200" rtl="1" algn="r">
              <a:lnSpc>
                <a:spcPct val="90000"/>
              </a:lnSpc>
              <a:spcBef>
                <a:spcPts val="400"/>
              </a:spcBef>
              <a:spcAft>
                <a:spcPts val="0"/>
              </a:spcAft>
              <a:buSzPts val="1530"/>
              <a:buChar char="▪"/>
              <a:defRPr/>
            </a:lvl6pPr>
            <a:lvl7pPr indent="-325754" lvl="6" marL="3200400" rtl="1" algn="r">
              <a:lnSpc>
                <a:spcPct val="90000"/>
              </a:lnSpc>
              <a:spcBef>
                <a:spcPts val="400"/>
              </a:spcBef>
              <a:spcAft>
                <a:spcPts val="0"/>
              </a:spcAft>
              <a:buSzPts val="1530"/>
              <a:buChar char="▪"/>
              <a:defRPr/>
            </a:lvl7pPr>
            <a:lvl8pPr indent="-325754" lvl="7" marL="3657600" rtl="1" algn="r">
              <a:lnSpc>
                <a:spcPct val="90000"/>
              </a:lnSpc>
              <a:spcBef>
                <a:spcPts val="400"/>
              </a:spcBef>
              <a:spcAft>
                <a:spcPts val="0"/>
              </a:spcAft>
              <a:buSzPts val="1530"/>
              <a:buChar char="▪"/>
              <a:defRPr/>
            </a:lvl8pPr>
            <a:lvl9pPr indent="-325754" lvl="8" marL="4114800" rtl="1" algn="r">
              <a:lnSpc>
                <a:spcPct val="90000"/>
              </a:lnSpc>
              <a:spcBef>
                <a:spcPts val="400"/>
              </a:spcBef>
              <a:spcAft>
                <a:spcPts val="200"/>
              </a:spcAft>
              <a:buSzPts val="1530"/>
              <a:buChar char="▪"/>
              <a:defRPr/>
            </a:lvl9pPr>
          </a:lstStyle>
          <a:p/>
        </p:txBody>
      </p:sp>
      <p:sp>
        <p:nvSpPr>
          <p:cNvPr id="58" name="Google Shape;58;p17"/>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61" name="Shape 61"/>
        <p:cNvGrpSpPr/>
        <p:nvPr/>
      </p:nvGrpSpPr>
      <p:grpSpPr>
        <a:xfrm>
          <a:off x="0" y="0"/>
          <a:ext cx="0" cy="0"/>
          <a:chOff x="0" y="0"/>
          <a:chExt cx="0" cy="0"/>
        </a:xfrm>
      </p:grpSpPr>
      <p:sp>
        <p:nvSpPr>
          <p:cNvPr id="62" name="Google Shape;62;p18"/>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 type="body"/>
          </p:nvPr>
        </p:nvSpPr>
        <p:spPr>
          <a:xfrm>
            <a:off x="1069848" y="2194560"/>
            <a:ext cx="4755000" cy="39777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64" name="Google Shape;64;p18"/>
          <p:cNvSpPr txBox="1"/>
          <p:nvPr>
            <p:ph idx="2" type="body"/>
          </p:nvPr>
        </p:nvSpPr>
        <p:spPr>
          <a:xfrm>
            <a:off x="6364224" y="2194560"/>
            <a:ext cx="4755000" cy="39777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65" name="Google Shape;65;p18"/>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68" name="Shape 68"/>
        <p:cNvGrpSpPr/>
        <p:nvPr/>
      </p:nvGrpSpPr>
      <p:grpSpPr>
        <a:xfrm>
          <a:off x="0" y="0"/>
          <a:ext cx="0" cy="0"/>
          <a:chOff x="0" y="0"/>
          <a:chExt cx="0" cy="0"/>
        </a:xfrm>
      </p:grpSpPr>
      <p:sp>
        <p:nvSpPr>
          <p:cNvPr id="69" name="Google Shape;69;p19"/>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a:off x="1066800" y="2048256"/>
            <a:ext cx="4755000" cy="640200"/>
          </a:xfrm>
          <a:prstGeom prst="rect">
            <a:avLst/>
          </a:prstGeom>
          <a:noFill/>
          <a:ln>
            <a:noFill/>
          </a:ln>
        </p:spPr>
        <p:txBody>
          <a:bodyPr anchorCtr="0" anchor="ctr" bIns="45700" lIns="91425" spcFirstLastPara="1" rIns="91425" wrap="square" tIns="45700">
            <a:normAutofit/>
          </a:bodyPr>
          <a:lstStyle>
            <a:lvl1pPr indent="-228600" lvl="0" marL="457200" rtl="1" algn="r">
              <a:lnSpc>
                <a:spcPct val="90000"/>
              </a:lnSpc>
              <a:spcBef>
                <a:spcPts val="1200"/>
              </a:spcBef>
              <a:spcAft>
                <a:spcPts val="0"/>
              </a:spcAft>
              <a:buSzPts val="1700"/>
              <a:buNone/>
              <a:defRPr b="1" sz="2000">
                <a:solidFill>
                  <a:srgbClr val="9E3611"/>
                </a:solidFill>
              </a:defRPr>
            </a:lvl1pPr>
            <a:lvl2pPr indent="-228600" lvl="1" marL="914400" rtl="1" algn="r">
              <a:lnSpc>
                <a:spcPct val="90000"/>
              </a:lnSpc>
              <a:spcBef>
                <a:spcPts val="400"/>
              </a:spcBef>
              <a:spcAft>
                <a:spcPts val="0"/>
              </a:spcAft>
              <a:buSzPts val="1700"/>
              <a:buNone/>
              <a:defRPr b="1" sz="2000"/>
            </a:lvl2pPr>
            <a:lvl3pPr indent="-228600" lvl="2" marL="1371600" rtl="1" algn="r">
              <a:lnSpc>
                <a:spcPct val="90000"/>
              </a:lnSpc>
              <a:spcBef>
                <a:spcPts val="400"/>
              </a:spcBef>
              <a:spcAft>
                <a:spcPts val="0"/>
              </a:spcAft>
              <a:buSzPts val="1530"/>
              <a:buNone/>
              <a:defRPr b="1" sz="1800"/>
            </a:lvl3pPr>
            <a:lvl4pPr indent="-228600" lvl="3" marL="1828800" rtl="1" algn="r">
              <a:lnSpc>
                <a:spcPct val="90000"/>
              </a:lnSpc>
              <a:spcBef>
                <a:spcPts val="400"/>
              </a:spcBef>
              <a:spcAft>
                <a:spcPts val="0"/>
              </a:spcAft>
              <a:buSzPts val="1360"/>
              <a:buNone/>
              <a:defRPr b="1" sz="1600"/>
            </a:lvl4pPr>
            <a:lvl5pPr indent="-228600" lvl="4" marL="2286000" rtl="1" algn="r">
              <a:lnSpc>
                <a:spcPct val="90000"/>
              </a:lnSpc>
              <a:spcBef>
                <a:spcPts val="400"/>
              </a:spcBef>
              <a:spcAft>
                <a:spcPts val="0"/>
              </a:spcAft>
              <a:buSzPts val="1360"/>
              <a:buNone/>
              <a:defRPr b="1" sz="1600"/>
            </a:lvl5pPr>
            <a:lvl6pPr indent="-228600" lvl="5" marL="2743200" rtl="1" algn="r">
              <a:lnSpc>
                <a:spcPct val="90000"/>
              </a:lnSpc>
              <a:spcBef>
                <a:spcPts val="400"/>
              </a:spcBef>
              <a:spcAft>
                <a:spcPts val="0"/>
              </a:spcAft>
              <a:buSzPts val="1360"/>
              <a:buNone/>
              <a:defRPr b="1" sz="1600"/>
            </a:lvl6pPr>
            <a:lvl7pPr indent="-228600" lvl="6" marL="3200400" rtl="1" algn="r">
              <a:lnSpc>
                <a:spcPct val="90000"/>
              </a:lnSpc>
              <a:spcBef>
                <a:spcPts val="400"/>
              </a:spcBef>
              <a:spcAft>
                <a:spcPts val="0"/>
              </a:spcAft>
              <a:buSzPts val="1360"/>
              <a:buNone/>
              <a:defRPr b="1" sz="1600"/>
            </a:lvl7pPr>
            <a:lvl8pPr indent="-228600" lvl="7" marL="3657600" rtl="1" algn="r">
              <a:lnSpc>
                <a:spcPct val="90000"/>
              </a:lnSpc>
              <a:spcBef>
                <a:spcPts val="400"/>
              </a:spcBef>
              <a:spcAft>
                <a:spcPts val="0"/>
              </a:spcAft>
              <a:buSzPts val="1360"/>
              <a:buNone/>
              <a:defRPr b="1" sz="1600"/>
            </a:lvl8pPr>
            <a:lvl9pPr indent="-228600" lvl="8" marL="4114800" rtl="1" algn="r">
              <a:lnSpc>
                <a:spcPct val="90000"/>
              </a:lnSpc>
              <a:spcBef>
                <a:spcPts val="400"/>
              </a:spcBef>
              <a:spcAft>
                <a:spcPts val="200"/>
              </a:spcAft>
              <a:buSzPts val="1360"/>
              <a:buNone/>
              <a:defRPr b="1" sz="1600"/>
            </a:lvl9pPr>
          </a:lstStyle>
          <a:p/>
        </p:txBody>
      </p:sp>
      <p:sp>
        <p:nvSpPr>
          <p:cNvPr id="71" name="Google Shape;71;p19"/>
          <p:cNvSpPr txBox="1"/>
          <p:nvPr>
            <p:ph idx="2" type="body"/>
          </p:nvPr>
        </p:nvSpPr>
        <p:spPr>
          <a:xfrm>
            <a:off x="1069848" y="2743200"/>
            <a:ext cx="4755000" cy="32919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72" name="Google Shape;72;p19"/>
          <p:cNvSpPr txBox="1"/>
          <p:nvPr>
            <p:ph idx="3" type="body"/>
          </p:nvPr>
        </p:nvSpPr>
        <p:spPr>
          <a:xfrm>
            <a:off x="6364224" y="2048256"/>
            <a:ext cx="4755000" cy="640200"/>
          </a:xfrm>
          <a:prstGeom prst="rect">
            <a:avLst/>
          </a:prstGeom>
          <a:noFill/>
          <a:ln>
            <a:noFill/>
          </a:ln>
        </p:spPr>
        <p:txBody>
          <a:bodyPr anchorCtr="0" anchor="ctr" bIns="45700" lIns="91425" spcFirstLastPara="1" rIns="91425" wrap="square" tIns="45700">
            <a:normAutofit/>
          </a:bodyPr>
          <a:lstStyle>
            <a:lvl1pPr indent="-228600" lvl="0" marL="457200" rtl="1" algn="r">
              <a:lnSpc>
                <a:spcPct val="90000"/>
              </a:lnSpc>
              <a:spcBef>
                <a:spcPts val="1200"/>
              </a:spcBef>
              <a:spcAft>
                <a:spcPts val="0"/>
              </a:spcAft>
              <a:buSzPts val="1700"/>
              <a:buNone/>
              <a:defRPr b="1" sz="2000">
                <a:solidFill>
                  <a:srgbClr val="9E3611"/>
                </a:solidFill>
              </a:defRPr>
            </a:lvl1pPr>
            <a:lvl2pPr indent="-228600" lvl="1" marL="914400" rtl="1" algn="r">
              <a:lnSpc>
                <a:spcPct val="90000"/>
              </a:lnSpc>
              <a:spcBef>
                <a:spcPts val="400"/>
              </a:spcBef>
              <a:spcAft>
                <a:spcPts val="0"/>
              </a:spcAft>
              <a:buSzPts val="1700"/>
              <a:buNone/>
              <a:defRPr b="1" sz="2000"/>
            </a:lvl2pPr>
            <a:lvl3pPr indent="-228600" lvl="2" marL="1371600" rtl="1" algn="r">
              <a:lnSpc>
                <a:spcPct val="90000"/>
              </a:lnSpc>
              <a:spcBef>
                <a:spcPts val="400"/>
              </a:spcBef>
              <a:spcAft>
                <a:spcPts val="0"/>
              </a:spcAft>
              <a:buSzPts val="1530"/>
              <a:buNone/>
              <a:defRPr b="1" sz="1800"/>
            </a:lvl3pPr>
            <a:lvl4pPr indent="-228600" lvl="3" marL="1828800" rtl="1" algn="r">
              <a:lnSpc>
                <a:spcPct val="90000"/>
              </a:lnSpc>
              <a:spcBef>
                <a:spcPts val="400"/>
              </a:spcBef>
              <a:spcAft>
                <a:spcPts val="0"/>
              </a:spcAft>
              <a:buSzPts val="1360"/>
              <a:buNone/>
              <a:defRPr b="1" sz="1600"/>
            </a:lvl4pPr>
            <a:lvl5pPr indent="-228600" lvl="4" marL="2286000" rtl="1" algn="r">
              <a:lnSpc>
                <a:spcPct val="90000"/>
              </a:lnSpc>
              <a:spcBef>
                <a:spcPts val="400"/>
              </a:spcBef>
              <a:spcAft>
                <a:spcPts val="0"/>
              </a:spcAft>
              <a:buSzPts val="1360"/>
              <a:buNone/>
              <a:defRPr b="1" sz="1600"/>
            </a:lvl5pPr>
            <a:lvl6pPr indent="-228600" lvl="5" marL="2743200" rtl="1" algn="r">
              <a:lnSpc>
                <a:spcPct val="90000"/>
              </a:lnSpc>
              <a:spcBef>
                <a:spcPts val="400"/>
              </a:spcBef>
              <a:spcAft>
                <a:spcPts val="0"/>
              </a:spcAft>
              <a:buSzPts val="1360"/>
              <a:buNone/>
              <a:defRPr b="1" sz="1600"/>
            </a:lvl6pPr>
            <a:lvl7pPr indent="-228600" lvl="6" marL="3200400" rtl="1" algn="r">
              <a:lnSpc>
                <a:spcPct val="90000"/>
              </a:lnSpc>
              <a:spcBef>
                <a:spcPts val="400"/>
              </a:spcBef>
              <a:spcAft>
                <a:spcPts val="0"/>
              </a:spcAft>
              <a:buSzPts val="1360"/>
              <a:buNone/>
              <a:defRPr b="1" sz="1600"/>
            </a:lvl7pPr>
            <a:lvl8pPr indent="-228600" lvl="7" marL="3657600" rtl="1" algn="r">
              <a:lnSpc>
                <a:spcPct val="90000"/>
              </a:lnSpc>
              <a:spcBef>
                <a:spcPts val="400"/>
              </a:spcBef>
              <a:spcAft>
                <a:spcPts val="0"/>
              </a:spcAft>
              <a:buSzPts val="1360"/>
              <a:buNone/>
              <a:defRPr b="1" sz="1600"/>
            </a:lvl8pPr>
            <a:lvl9pPr indent="-228600" lvl="8" marL="4114800" rtl="1" algn="r">
              <a:lnSpc>
                <a:spcPct val="90000"/>
              </a:lnSpc>
              <a:spcBef>
                <a:spcPts val="400"/>
              </a:spcBef>
              <a:spcAft>
                <a:spcPts val="200"/>
              </a:spcAft>
              <a:buSzPts val="1360"/>
              <a:buNone/>
              <a:defRPr b="1" sz="1600"/>
            </a:lvl9pPr>
          </a:lstStyle>
          <a:p/>
        </p:txBody>
      </p:sp>
      <p:sp>
        <p:nvSpPr>
          <p:cNvPr id="73" name="Google Shape;73;p19"/>
          <p:cNvSpPr txBox="1"/>
          <p:nvPr>
            <p:ph idx="4" type="body"/>
          </p:nvPr>
        </p:nvSpPr>
        <p:spPr>
          <a:xfrm>
            <a:off x="6364224" y="2743200"/>
            <a:ext cx="4755000" cy="3291900"/>
          </a:xfrm>
          <a:prstGeom prst="rect">
            <a:avLst/>
          </a:prstGeom>
          <a:noFill/>
          <a:ln>
            <a:noFill/>
          </a:ln>
        </p:spPr>
        <p:txBody>
          <a:bodyPr anchorCtr="0" anchor="t" bIns="45700" lIns="91425" spcFirstLastPara="1" rIns="91425" wrap="square" tIns="45700">
            <a:normAutofit/>
          </a:bodyPr>
          <a:lstStyle>
            <a:lvl1pPr indent="-336550" lvl="0" marL="457200" rtl="1" algn="r">
              <a:lnSpc>
                <a:spcPct val="90000"/>
              </a:lnSpc>
              <a:spcBef>
                <a:spcPts val="1200"/>
              </a:spcBef>
              <a:spcAft>
                <a:spcPts val="0"/>
              </a:spcAft>
              <a:buSzPts val="1700"/>
              <a:buChar char="▪"/>
              <a:defRPr sz="2000"/>
            </a:lvl1pPr>
            <a:lvl2pPr indent="-325755" lvl="1" marL="914400" rtl="1" algn="r">
              <a:lnSpc>
                <a:spcPct val="90000"/>
              </a:lnSpc>
              <a:spcBef>
                <a:spcPts val="400"/>
              </a:spcBef>
              <a:spcAft>
                <a:spcPts val="0"/>
              </a:spcAft>
              <a:buSzPts val="1530"/>
              <a:buChar char="▪"/>
              <a:defRPr sz="1800"/>
            </a:lvl2pPr>
            <a:lvl3pPr indent="-314960" lvl="2" marL="1371600" rtl="1" algn="r">
              <a:lnSpc>
                <a:spcPct val="90000"/>
              </a:lnSpc>
              <a:spcBef>
                <a:spcPts val="400"/>
              </a:spcBef>
              <a:spcAft>
                <a:spcPts val="0"/>
              </a:spcAft>
              <a:buSzPts val="1360"/>
              <a:buChar char="▪"/>
              <a:defRPr sz="1600"/>
            </a:lvl3pPr>
            <a:lvl4pPr indent="-314960" lvl="3" marL="1828800" rtl="1" algn="r">
              <a:lnSpc>
                <a:spcPct val="90000"/>
              </a:lnSpc>
              <a:spcBef>
                <a:spcPts val="400"/>
              </a:spcBef>
              <a:spcAft>
                <a:spcPts val="0"/>
              </a:spcAft>
              <a:buSzPts val="1360"/>
              <a:buChar char="▪"/>
              <a:defRPr sz="1600"/>
            </a:lvl4pPr>
            <a:lvl5pPr indent="-314960" lvl="4" marL="2286000" rtl="1" algn="r">
              <a:lnSpc>
                <a:spcPct val="90000"/>
              </a:lnSpc>
              <a:spcBef>
                <a:spcPts val="400"/>
              </a:spcBef>
              <a:spcAft>
                <a:spcPts val="0"/>
              </a:spcAft>
              <a:buSzPts val="1360"/>
              <a:buChar char="▪"/>
              <a:defRPr sz="1600"/>
            </a:lvl5pPr>
            <a:lvl6pPr indent="-314960" lvl="5" marL="2743200" rtl="1" algn="r">
              <a:lnSpc>
                <a:spcPct val="90000"/>
              </a:lnSpc>
              <a:spcBef>
                <a:spcPts val="400"/>
              </a:spcBef>
              <a:spcAft>
                <a:spcPts val="0"/>
              </a:spcAft>
              <a:buSzPts val="1360"/>
              <a:buChar char="▪"/>
              <a:defRPr sz="1600"/>
            </a:lvl6pPr>
            <a:lvl7pPr indent="-314960" lvl="6" marL="3200400" rtl="1" algn="r">
              <a:lnSpc>
                <a:spcPct val="90000"/>
              </a:lnSpc>
              <a:spcBef>
                <a:spcPts val="400"/>
              </a:spcBef>
              <a:spcAft>
                <a:spcPts val="0"/>
              </a:spcAft>
              <a:buSzPts val="1360"/>
              <a:buChar char="▪"/>
              <a:defRPr sz="1600"/>
            </a:lvl7pPr>
            <a:lvl8pPr indent="-314959" lvl="7" marL="3657600" rtl="1" algn="r">
              <a:lnSpc>
                <a:spcPct val="90000"/>
              </a:lnSpc>
              <a:spcBef>
                <a:spcPts val="400"/>
              </a:spcBef>
              <a:spcAft>
                <a:spcPts val="0"/>
              </a:spcAft>
              <a:buSzPts val="1360"/>
              <a:buChar char="▪"/>
              <a:defRPr sz="1600"/>
            </a:lvl8pPr>
            <a:lvl9pPr indent="-314959" lvl="8" marL="4114800" rtl="1" algn="r">
              <a:lnSpc>
                <a:spcPct val="90000"/>
              </a:lnSpc>
              <a:spcBef>
                <a:spcPts val="400"/>
              </a:spcBef>
              <a:spcAft>
                <a:spcPts val="200"/>
              </a:spcAft>
              <a:buSzPts val="1360"/>
              <a:buChar char="▪"/>
              <a:defRPr sz="1600"/>
            </a:lvl9pPr>
          </a:lstStyle>
          <a:p/>
        </p:txBody>
      </p:sp>
      <p:sp>
        <p:nvSpPr>
          <p:cNvPr id="74" name="Google Shape;74;p19"/>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showMasterSp="0" type="picTx">
  <p:cSld name="PICTURE_WITH_CAPTION_TEXT">
    <p:spTree>
      <p:nvGrpSpPr>
        <p:cNvPr id="82" name="Shape 82"/>
        <p:cNvGrpSpPr/>
        <p:nvPr/>
      </p:nvGrpSpPr>
      <p:grpSpPr>
        <a:xfrm>
          <a:off x="0" y="0"/>
          <a:ext cx="0" cy="0"/>
          <a:chOff x="0" y="0"/>
          <a:chExt cx="0" cy="0"/>
        </a:xfrm>
      </p:grpSpPr>
      <p:sp>
        <p:nvSpPr>
          <p:cNvPr id="83" name="Google Shape;83;p21"/>
          <p:cNvSpPr/>
          <p:nvPr/>
        </p:nvSpPr>
        <p:spPr>
          <a:xfrm>
            <a:off x="8303740" y="0"/>
            <a:ext cx="3888300" cy="6858000"/>
          </a:xfrm>
          <a:prstGeom prst="rect">
            <a:avLst/>
          </a:prstGeom>
          <a:blipFill rotWithShape="1">
            <a:blip r:embed="rId2">
              <a:alphaModFix amt="60000"/>
            </a:blip>
            <a:tile algn="ctr" flip="xy" tx="0" sx="92002" ty="-704850" sy="89002"/>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txBox="1"/>
          <p:nvPr>
            <p:ph type="title"/>
          </p:nvPr>
        </p:nvSpPr>
        <p:spPr>
          <a:xfrm>
            <a:off x="8549640" y="685800"/>
            <a:ext cx="3200400" cy="1737300"/>
          </a:xfrm>
          <a:prstGeom prst="rect">
            <a:avLst/>
          </a:prstGeom>
          <a:noFill/>
          <a:ln>
            <a:noFill/>
          </a:ln>
        </p:spPr>
        <p:txBody>
          <a:bodyPr anchorCtr="0" anchor="b" bIns="45700" lIns="91425" spcFirstLastPara="1" rIns="91425" wrap="square" tIns="45700">
            <a:normAutofit/>
          </a:bodyPr>
          <a:lstStyle>
            <a:lvl1pPr lvl="0" rtl="1" algn="l">
              <a:lnSpc>
                <a:spcPct val="90000"/>
              </a:lnSpc>
              <a:spcBef>
                <a:spcPts val="0"/>
              </a:spcBef>
              <a:spcAft>
                <a:spcPts val="0"/>
              </a:spcAft>
              <a:buSzPts val="3200"/>
              <a:buFont typeface="Rockwel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1"/>
          <p:cNvSpPr/>
          <p:nvPr>
            <p:ph idx="2" type="pic"/>
          </p:nvPr>
        </p:nvSpPr>
        <p:spPr>
          <a:xfrm>
            <a:off x="0" y="0"/>
            <a:ext cx="8303700" cy="6858000"/>
          </a:xfrm>
          <a:prstGeom prst="rect">
            <a:avLst/>
          </a:prstGeom>
          <a:solidFill>
            <a:srgbClr val="E1DFDF"/>
          </a:solidFill>
          <a:ln>
            <a:noFill/>
          </a:ln>
        </p:spPr>
      </p:sp>
      <p:sp>
        <p:nvSpPr>
          <p:cNvPr id="86" name="Google Shape;86;p21"/>
          <p:cNvSpPr txBox="1"/>
          <p:nvPr>
            <p:ph idx="1" type="body"/>
          </p:nvPr>
        </p:nvSpPr>
        <p:spPr>
          <a:xfrm>
            <a:off x="8549640" y="2423160"/>
            <a:ext cx="3200400" cy="3291900"/>
          </a:xfrm>
          <a:prstGeom prst="rect">
            <a:avLst/>
          </a:prstGeom>
          <a:noFill/>
          <a:ln>
            <a:noFill/>
          </a:ln>
        </p:spPr>
        <p:txBody>
          <a:bodyPr anchorCtr="0" anchor="t" bIns="45700" lIns="91425" spcFirstLastPara="1" rIns="91425" wrap="square" tIns="45700">
            <a:normAutofit/>
          </a:bodyPr>
          <a:lstStyle>
            <a:lvl1pPr indent="-228600" lvl="0" marL="457200" rtl="1" algn="r">
              <a:lnSpc>
                <a:spcPct val="100000"/>
              </a:lnSpc>
              <a:spcBef>
                <a:spcPts val="1000"/>
              </a:spcBef>
              <a:spcAft>
                <a:spcPts val="0"/>
              </a:spcAft>
              <a:buSzPts val="1190"/>
              <a:buNone/>
              <a:defRPr sz="1400">
                <a:solidFill>
                  <a:srgbClr val="9E3611"/>
                </a:solidFill>
              </a:defRPr>
            </a:lvl1pPr>
            <a:lvl2pPr indent="-228600" lvl="1" marL="914400" rtl="1" algn="r">
              <a:lnSpc>
                <a:spcPct val="90000"/>
              </a:lnSpc>
              <a:spcBef>
                <a:spcPts val="400"/>
              </a:spcBef>
              <a:spcAft>
                <a:spcPts val="0"/>
              </a:spcAft>
              <a:buSzPts val="1020"/>
              <a:buNone/>
              <a:defRPr sz="1200"/>
            </a:lvl2pPr>
            <a:lvl3pPr indent="-228600" lvl="2" marL="1371600" rtl="1" algn="r">
              <a:lnSpc>
                <a:spcPct val="90000"/>
              </a:lnSpc>
              <a:spcBef>
                <a:spcPts val="400"/>
              </a:spcBef>
              <a:spcAft>
                <a:spcPts val="0"/>
              </a:spcAft>
              <a:buSzPts val="850"/>
              <a:buNone/>
              <a:defRPr sz="1000"/>
            </a:lvl3pPr>
            <a:lvl4pPr indent="-228600" lvl="3" marL="1828800" rtl="1" algn="r">
              <a:lnSpc>
                <a:spcPct val="90000"/>
              </a:lnSpc>
              <a:spcBef>
                <a:spcPts val="400"/>
              </a:spcBef>
              <a:spcAft>
                <a:spcPts val="0"/>
              </a:spcAft>
              <a:buSzPts val="765"/>
              <a:buNone/>
              <a:defRPr sz="900"/>
            </a:lvl4pPr>
            <a:lvl5pPr indent="-228600" lvl="4" marL="2286000" rtl="1" algn="r">
              <a:lnSpc>
                <a:spcPct val="90000"/>
              </a:lnSpc>
              <a:spcBef>
                <a:spcPts val="400"/>
              </a:spcBef>
              <a:spcAft>
                <a:spcPts val="0"/>
              </a:spcAft>
              <a:buSzPts val="765"/>
              <a:buNone/>
              <a:defRPr sz="900"/>
            </a:lvl5pPr>
            <a:lvl6pPr indent="-228600" lvl="5" marL="2743200" rtl="1" algn="r">
              <a:lnSpc>
                <a:spcPct val="90000"/>
              </a:lnSpc>
              <a:spcBef>
                <a:spcPts val="400"/>
              </a:spcBef>
              <a:spcAft>
                <a:spcPts val="0"/>
              </a:spcAft>
              <a:buSzPts val="765"/>
              <a:buNone/>
              <a:defRPr sz="900"/>
            </a:lvl6pPr>
            <a:lvl7pPr indent="-228600" lvl="6" marL="3200400" rtl="1" algn="r">
              <a:lnSpc>
                <a:spcPct val="90000"/>
              </a:lnSpc>
              <a:spcBef>
                <a:spcPts val="400"/>
              </a:spcBef>
              <a:spcAft>
                <a:spcPts val="0"/>
              </a:spcAft>
              <a:buSzPts val="765"/>
              <a:buNone/>
              <a:defRPr sz="900"/>
            </a:lvl7pPr>
            <a:lvl8pPr indent="-228600" lvl="7" marL="3657600" rtl="1" algn="r">
              <a:lnSpc>
                <a:spcPct val="90000"/>
              </a:lnSpc>
              <a:spcBef>
                <a:spcPts val="400"/>
              </a:spcBef>
              <a:spcAft>
                <a:spcPts val="0"/>
              </a:spcAft>
              <a:buSzPts val="765"/>
              <a:buNone/>
              <a:defRPr sz="900"/>
            </a:lvl8pPr>
            <a:lvl9pPr indent="-228600" lvl="8" marL="4114800" rtl="1" algn="r">
              <a:lnSpc>
                <a:spcPct val="90000"/>
              </a:lnSpc>
              <a:spcBef>
                <a:spcPts val="400"/>
              </a:spcBef>
              <a:spcAft>
                <a:spcPts val="200"/>
              </a:spcAft>
              <a:buSzPts val="765"/>
              <a:buNone/>
              <a:defRPr sz="900"/>
            </a:lvl9pPr>
          </a:lstStyle>
          <a:p/>
        </p:txBody>
      </p:sp>
      <p:sp>
        <p:nvSpPr>
          <p:cNvPr id="87" name="Google Shape;87;p21"/>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88" name="Google Shape;88;p21"/>
          <p:cNvGrpSpPr/>
          <p:nvPr/>
        </p:nvGrpSpPr>
        <p:grpSpPr>
          <a:xfrm>
            <a:off x="11401346" y="6229474"/>
            <a:ext cx="457232" cy="457232"/>
            <a:chOff x="11361456" y="6195813"/>
            <a:chExt cx="548700" cy="548700"/>
          </a:xfrm>
        </p:grpSpPr>
        <p:sp>
          <p:nvSpPr>
            <p:cNvPr id="89" name="Google Shape;89;p21"/>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21"/>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20.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marR="0" rtl="1" algn="l">
              <a:lnSpc>
                <a:spcPct val="90000"/>
              </a:lnSpc>
              <a:spcBef>
                <a:spcPts val="0"/>
              </a:spcBef>
              <a:spcAft>
                <a:spcPts val="0"/>
              </a:spcAft>
              <a:buClr>
                <a:srgbClr val="000000"/>
              </a:buClr>
              <a:buSzPts val="5400"/>
              <a:buFont typeface="Rockwell"/>
              <a:buNone/>
              <a:defRPr b="0" i="0" sz="5400" u="none" cap="none" strike="noStrike">
                <a:solidFill>
                  <a:srgbClr val="000000"/>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1069848" y="2121408"/>
            <a:ext cx="10058400" cy="4050900"/>
          </a:xfrm>
          <a:prstGeom prst="rect">
            <a:avLst/>
          </a:prstGeom>
          <a:noFill/>
          <a:ln>
            <a:noFill/>
          </a:ln>
        </p:spPr>
        <p:txBody>
          <a:bodyPr anchorCtr="0" anchor="t" bIns="45700" lIns="91425" spcFirstLastPara="1" rIns="91425" wrap="square" tIns="45700">
            <a:normAutofit/>
          </a:bodyPr>
          <a:lstStyle>
            <a:lvl1pPr indent="-336550" lvl="0" marL="457200" marR="0" rtl="1" algn="r">
              <a:lnSpc>
                <a:spcPct val="90000"/>
              </a:lnSpc>
              <a:spcBef>
                <a:spcPts val="1200"/>
              </a:spcBef>
              <a:spcAft>
                <a:spcPts val="0"/>
              </a:spcAft>
              <a:buClr>
                <a:srgbClr val="9E361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1" algn="r">
              <a:lnSpc>
                <a:spcPct val="90000"/>
              </a:lnSpc>
              <a:spcBef>
                <a:spcPts val="400"/>
              </a:spcBef>
              <a:spcAft>
                <a:spcPts val="0"/>
              </a:spcAft>
              <a:buClr>
                <a:srgbClr val="9E361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1" algn="r">
              <a:lnSpc>
                <a:spcPct val="90000"/>
              </a:lnSpc>
              <a:spcBef>
                <a:spcPts val="400"/>
              </a:spcBef>
              <a:spcAft>
                <a:spcPts val="20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2" name="Google Shape;12;p12"/>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13" name="Google Shape;13;p12"/>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grpSp>
        <p:nvGrpSpPr>
          <p:cNvPr id="14" name="Google Shape;14;p12"/>
          <p:cNvGrpSpPr/>
          <p:nvPr/>
        </p:nvGrpSpPr>
        <p:grpSpPr>
          <a:xfrm>
            <a:off x="11401346" y="6229474"/>
            <a:ext cx="457232" cy="457232"/>
            <a:chOff x="11361456" y="6195813"/>
            <a:chExt cx="548700" cy="548700"/>
          </a:xfrm>
        </p:grpSpPr>
        <p:sp>
          <p:nvSpPr>
            <p:cNvPr id="15" name="Google Shape;15;p12"/>
            <p:cNvSpPr/>
            <p:nvPr/>
          </p:nvSpPr>
          <p:spPr>
            <a:xfrm>
              <a:off x="11361456" y="6195813"/>
              <a:ext cx="548700" cy="548700"/>
            </a:xfrm>
            <a:prstGeom prst="ellipse">
              <a:avLst/>
            </a:prstGeom>
            <a:blipFill rotWithShape="1">
              <a:blip r:embed="rId1">
                <a:alphaModFix/>
              </a:blip>
              <a:tile algn="tl" flip="none" tx="5080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2"/>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2"/>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g2e04040c862_3_0"/>
          <p:cNvSpPr txBox="1"/>
          <p:nvPr>
            <p:ph type="title"/>
          </p:nvPr>
        </p:nvSpPr>
        <p:spPr>
          <a:xfrm>
            <a:off x="1069848" y="484632"/>
            <a:ext cx="10058400" cy="1609200"/>
          </a:xfrm>
          <a:prstGeom prst="rect">
            <a:avLst/>
          </a:prstGeom>
          <a:noFill/>
          <a:ln>
            <a:noFill/>
          </a:ln>
        </p:spPr>
        <p:txBody>
          <a:bodyPr anchorCtr="0" anchor="ctr" bIns="45700" lIns="91425" spcFirstLastPara="1" rIns="91425" wrap="square" tIns="45700">
            <a:normAutofit/>
          </a:bodyPr>
          <a:lstStyle>
            <a:lvl1pPr lvl="0" marR="0" rtl="1" algn="l">
              <a:lnSpc>
                <a:spcPct val="90000"/>
              </a:lnSpc>
              <a:spcBef>
                <a:spcPts val="0"/>
              </a:spcBef>
              <a:spcAft>
                <a:spcPts val="0"/>
              </a:spcAft>
              <a:buClr>
                <a:srgbClr val="000000"/>
              </a:buClr>
              <a:buSzPts val="5400"/>
              <a:buFont typeface="Rockwell"/>
              <a:buNone/>
              <a:defRPr b="0" i="0" sz="5400" u="none" cap="none" strike="noStrike">
                <a:solidFill>
                  <a:srgbClr val="000000"/>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6" name="Google Shape;106;g2e04040c862_3_0"/>
          <p:cNvSpPr txBox="1"/>
          <p:nvPr>
            <p:ph idx="1" type="body"/>
          </p:nvPr>
        </p:nvSpPr>
        <p:spPr>
          <a:xfrm>
            <a:off x="1069848" y="2121408"/>
            <a:ext cx="10058400" cy="4050900"/>
          </a:xfrm>
          <a:prstGeom prst="rect">
            <a:avLst/>
          </a:prstGeom>
          <a:noFill/>
          <a:ln>
            <a:noFill/>
          </a:ln>
        </p:spPr>
        <p:txBody>
          <a:bodyPr anchorCtr="0" anchor="t" bIns="45700" lIns="91425" spcFirstLastPara="1" rIns="91425" wrap="square" tIns="45700">
            <a:normAutofit/>
          </a:bodyPr>
          <a:lstStyle>
            <a:lvl1pPr indent="-336550" lvl="0" marL="457200" marR="0" rtl="1" algn="r">
              <a:lnSpc>
                <a:spcPct val="90000"/>
              </a:lnSpc>
              <a:spcBef>
                <a:spcPts val="1200"/>
              </a:spcBef>
              <a:spcAft>
                <a:spcPts val="0"/>
              </a:spcAft>
              <a:buClr>
                <a:srgbClr val="9E361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1" algn="r">
              <a:lnSpc>
                <a:spcPct val="90000"/>
              </a:lnSpc>
              <a:spcBef>
                <a:spcPts val="400"/>
              </a:spcBef>
              <a:spcAft>
                <a:spcPts val="0"/>
              </a:spcAft>
              <a:buClr>
                <a:srgbClr val="9E361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1" algn="r">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1" algn="r">
              <a:lnSpc>
                <a:spcPct val="90000"/>
              </a:lnSpc>
              <a:spcBef>
                <a:spcPts val="400"/>
              </a:spcBef>
              <a:spcAft>
                <a:spcPts val="20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07" name="Google Shape;107;g2e04040c862_3_0"/>
          <p:cNvSpPr txBox="1"/>
          <p:nvPr>
            <p:ph idx="10" type="dt"/>
          </p:nvPr>
        </p:nvSpPr>
        <p:spPr>
          <a:xfrm>
            <a:off x="7964424" y="6272784"/>
            <a:ext cx="32736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108" name="Google Shape;108;g2e04040c862_3_0"/>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grpSp>
        <p:nvGrpSpPr>
          <p:cNvPr id="109" name="Google Shape;109;g2e04040c862_3_0"/>
          <p:cNvGrpSpPr/>
          <p:nvPr/>
        </p:nvGrpSpPr>
        <p:grpSpPr>
          <a:xfrm>
            <a:off x="11401346" y="6229474"/>
            <a:ext cx="457232" cy="457232"/>
            <a:chOff x="11361456" y="6195813"/>
            <a:chExt cx="548700" cy="548700"/>
          </a:xfrm>
        </p:grpSpPr>
        <p:sp>
          <p:nvSpPr>
            <p:cNvPr id="110" name="Google Shape;110;g2e04040c862_3_0"/>
            <p:cNvSpPr/>
            <p:nvPr/>
          </p:nvSpPr>
          <p:spPr>
            <a:xfrm>
              <a:off x="11361456" y="6195813"/>
              <a:ext cx="548700" cy="548700"/>
            </a:xfrm>
            <a:prstGeom prst="ellipse">
              <a:avLst/>
            </a:prstGeom>
            <a:blipFill rotWithShape="1">
              <a:blip r:embed="rId1">
                <a:alphaModFix/>
              </a:blip>
              <a:tile algn="tl" flip="none" tx="50800" sx="84997" ty="0" sy="84997"/>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2e04040c862_3_0"/>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g2e04040c862_3_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
        <p:nvSpPr>
          <p:cNvPr id="113" name="Google Shape;113;g2e04040c862_3_0"/>
          <p:cNvSpPr txBox="1"/>
          <p:nvPr/>
        </p:nvSpPr>
        <p:spPr>
          <a:xfrm>
            <a:off x="5875338" y="63500"/>
            <a:ext cx="470100" cy="15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 בלמ"ס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4.png"/><Relationship Id="rId7"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hyperlink" Target="https://en-engineering.tau.ac.il/Electrical-Engineering-Program" TargetMode="External"/><Relationship Id="rId5" Type="http://schemas.openxmlformats.org/officeDocument/2006/relationships/image" Target="../media/image20.jpg"/><Relationship Id="rId6" Type="http://schemas.openxmlformats.org/officeDocument/2006/relationships/image" Target="../media/image15.jpg"/><Relationship Id="rId7"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CF9"/>
            </a:gs>
            <a:gs pos="79000">
              <a:srgbClr val="F7E8D9"/>
            </a:gs>
            <a:gs pos="91000">
              <a:srgbClr val="FAF0E6"/>
            </a:gs>
            <a:gs pos="100000">
              <a:srgbClr val="FAF0E6"/>
            </a:gs>
          </a:gsLst>
          <a:lin ang="5400000" scaled="0"/>
        </a:gradFill>
      </p:bgPr>
    </p:bg>
    <p:spTree>
      <p:nvGrpSpPr>
        <p:cNvPr id="188" name="Shape 188"/>
        <p:cNvGrpSpPr/>
        <p:nvPr/>
      </p:nvGrpSpPr>
      <p:grpSpPr>
        <a:xfrm>
          <a:off x="0" y="0"/>
          <a:ext cx="0" cy="0"/>
          <a:chOff x="0" y="0"/>
          <a:chExt cx="0" cy="0"/>
        </a:xfrm>
      </p:grpSpPr>
      <p:sp>
        <p:nvSpPr>
          <p:cNvPr id="189" name="Google Shape;189;p1"/>
          <p:cNvSpPr txBox="1"/>
          <p:nvPr>
            <p:ph type="ctrTitle"/>
          </p:nvPr>
        </p:nvSpPr>
        <p:spPr>
          <a:xfrm>
            <a:off x="881965" y="1467397"/>
            <a:ext cx="9966900" cy="3035700"/>
          </a:xfrm>
          <a:prstGeom prst="rect">
            <a:avLst/>
          </a:prstGeom>
          <a:noFill/>
          <a:ln>
            <a:noFill/>
          </a:ln>
        </p:spPr>
        <p:txBody>
          <a:bodyPr anchorCtr="0" anchor="ctr" bIns="45700" lIns="91425" spcFirstLastPara="1" rIns="91425" wrap="square" tIns="45700">
            <a:noAutofit/>
          </a:bodyPr>
          <a:lstStyle/>
          <a:p>
            <a:pPr indent="0" lvl="0" marL="0" rtl="1" algn="l">
              <a:lnSpc>
                <a:spcPct val="80000"/>
              </a:lnSpc>
              <a:spcBef>
                <a:spcPts val="0"/>
              </a:spcBef>
              <a:spcAft>
                <a:spcPts val="0"/>
              </a:spcAft>
              <a:buSzPts val="6600"/>
              <a:buFont typeface="Rockwell"/>
              <a:buNone/>
            </a:pPr>
            <a:r>
              <a:rPr lang="en-US" sz="6600"/>
              <a:t>DEEP LEARNING</a:t>
            </a:r>
            <a:endParaRPr sz="6600"/>
          </a:p>
        </p:txBody>
      </p:sp>
      <p:sp>
        <p:nvSpPr>
          <p:cNvPr id="190" name="Google Shape;190;p1"/>
          <p:cNvSpPr txBox="1"/>
          <p:nvPr>
            <p:ph idx="1" type="subTitle"/>
          </p:nvPr>
        </p:nvSpPr>
        <p:spPr>
          <a:xfrm>
            <a:off x="1362223" y="4289320"/>
            <a:ext cx="7891200" cy="1069800"/>
          </a:xfrm>
          <a:prstGeom prst="rect">
            <a:avLst/>
          </a:prstGeom>
          <a:noFill/>
          <a:ln>
            <a:noFill/>
          </a:ln>
        </p:spPr>
        <p:txBody>
          <a:bodyPr anchorCtr="0" anchor="t" bIns="45700" lIns="91425" spcFirstLastPara="1" rIns="91425" wrap="square" tIns="45700">
            <a:normAutofit/>
          </a:bodyPr>
          <a:lstStyle/>
          <a:p>
            <a:pPr indent="0" lvl="0" marL="0" rtl="1" algn="l">
              <a:lnSpc>
                <a:spcPct val="90000"/>
              </a:lnSpc>
              <a:spcBef>
                <a:spcPts val="0"/>
              </a:spcBef>
              <a:spcAft>
                <a:spcPts val="0"/>
              </a:spcAft>
              <a:buSzPts val="2720"/>
              <a:buNone/>
            </a:pPr>
            <a:r>
              <a:rPr lang="en-US" sz="3200"/>
              <a:t>Variational Autoencoders - VAE</a:t>
            </a:r>
            <a:endParaRPr sz="3200"/>
          </a:p>
        </p:txBody>
      </p:sp>
      <p:sp>
        <p:nvSpPr>
          <p:cNvPr id="191" name="Google Shape;191;p1"/>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192" name="Google Shape;192;p1"/>
          <p:cNvSpPr txBox="1"/>
          <p:nvPr>
            <p:ph idx="12" type="sldNum"/>
          </p:nvPr>
        </p:nvSpPr>
        <p:spPr>
          <a:xfrm>
            <a:off x="9592733" y="4289334"/>
            <a:ext cx="1194000" cy="640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4"/>
          <p:cNvPicPr preferRelativeResize="0"/>
          <p:nvPr/>
        </p:nvPicPr>
        <p:blipFill rotWithShape="1">
          <a:blip r:embed="rId3">
            <a:alphaModFix/>
          </a:blip>
          <a:srcRect b="0" l="0" r="0" t="0"/>
          <a:stretch/>
        </p:blipFill>
        <p:spPr>
          <a:xfrm>
            <a:off x="3243324" y="-1"/>
            <a:ext cx="6327598" cy="4712844"/>
          </a:xfrm>
          <a:prstGeom prst="rect">
            <a:avLst/>
          </a:prstGeom>
          <a:noFill/>
          <a:ln>
            <a:noFill/>
          </a:ln>
        </p:spPr>
      </p:pic>
      <p:sp>
        <p:nvSpPr>
          <p:cNvPr id="319" name="Google Shape;319;p24"/>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320" name="Google Shape;320;p2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321" name="Google Shape;321;p24"/>
          <p:cNvSpPr txBox="1"/>
          <p:nvPr/>
        </p:nvSpPr>
        <p:spPr>
          <a:xfrm>
            <a:off x="264425" y="-1"/>
            <a:ext cx="3923100" cy="156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Rockwell"/>
                <a:ea typeface="Rockwell"/>
                <a:cs typeface="Rockwell"/>
                <a:sym typeface="Rockwell"/>
              </a:rPr>
              <a:t>Encoder:</a:t>
            </a:r>
            <a:r>
              <a:rPr b="0" i="0" lang="en-US" sz="1600" u="none" cap="none" strike="noStrike">
                <a:solidFill>
                  <a:schemeClr val="dk1"/>
                </a:solidFill>
                <a:latin typeface="Rockwell"/>
                <a:ea typeface="Rockwell"/>
                <a:cs typeface="Rockwell"/>
                <a:sym typeface="Rockwell"/>
              </a:rPr>
              <a:t> A module that compresses the input data into an encoded representation that is typically several orders of magnitude smaller than the input data.</a:t>
            </a:r>
            <a:endParaRPr b="0" i="0" sz="800" u="none" cap="none" strike="noStrike">
              <a:solidFill>
                <a:srgbClr val="000000"/>
              </a:solidFill>
              <a:latin typeface="Arial"/>
              <a:ea typeface="Arial"/>
              <a:cs typeface="Arial"/>
              <a:sym typeface="Arial"/>
            </a:endParaRPr>
          </a:p>
        </p:txBody>
      </p:sp>
      <p:sp>
        <p:nvSpPr>
          <p:cNvPr id="322" name="Google Shape;322;p24"/>
          <p:cNvSpPr txBox="1"/>
          <p:nvPr/>
        </p:nvSpPr>
        <p:spPr>
          <a:xfrm>
            <a:off x="3669623" y="5026763"/>
            <a:ext cx="5475000" cy="79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600"/>
              <a:buFont typeface="Arial"/>
              <a:buNone/>
            </a:pPr>
            <a:r>
              <a:rPr b="1" i="0" lang="en-US" sz="1600" u="none" cap="none" strike="noStrike">
                <a:solidFill>
                  <a:schemeClr val="dk1"/>
                </a:solidFill>
                <a:latin typeface="Rockwell"/>
                <a:ea typeface="Rockwell"/>
                <a:cs typeface="Rockwell"/>
                <a:sym typeface="Rockwell"/>
              </a:rPr>
              <a:t>Latent Space / Bottleneck: </a:t>
            </a:r>
            <a:r>
              <a:rPr b="0" i="0" lang="en-US" sz="1600" u="none" cap="none" strike="noStrike">
                <a:solidFill>
                  <a:schemeClr val="dk1"/>
                </a:solidFill>
                <a:latin typeface="Rockwell"/>
                <a:ea typeface="Rockwell"/>
                <a:cs typeface="Rockwell"/>
                <a:sym typeface="Rockwell"/>
              </a:rPr>
              <a:t>A module that contains the </a:t>
            </a:r>
            <a:endParaRPr b="0" i="0" sz="1600" u="none" cap="none" strike="noStrike">
              <a:solidFill>
                <a:schemeClr val="dk1"/>
              </a:solidFill>
              <a:latin typeface="Rockwell"/>
              <a:ea typeface="Rockwell"/>
              <a:cs typeface="Rockwell"/>
              <a:sym typeface="Rockwell"/>
            </a:endParaRPr>
          </a:p>
          <a:p>
            <a:pPr indent="0" lvl="0" marL="0" marR="0" rtl="0" algn="l">
              <a:lnSpc>
                <a:spcPct val="115000"/>
              </a:lnSpc>
              <a:spcBef>
                <a:spcPts val="600"/>
              </a:spcBef>
              <a:spcAft>
                <a:spcPts val="600"/>
              </a:spcAft>
              <a:buClr>
                <a:srgbClr val="000000"/>
              </a:buClr>
              <a:buSzPts val="1600"/>
              <a:buFont typeface="Arial"/>
              <a:buNone/>
            </a:pPr>
            <a:r>
              <a:rPr b="0" i="0" lang="en-US" sz="1600" u="none" cap="none" strike="noStrike">
                <a:solidFill>
                  <a:schemeClr val="dk1"/>
                </a:solidFill>
                <a:latin typeface="Rockwell"/>
                <a:ea typeface="Rockwell"/>
                <a:cs typeface="Rockwell"/>
                <a:sym typeface="Rockwell"/>
              </a:rPr>
              <a:t>compressed representation of the data (most important).</a:t>
            </a:r>
            <a:endParaRPr b="0" i="0" sz="1400" u="none" cap="none" strike="noStrike">
              <a:solidFill>
                <a:srgbClr val="000000"/>
              </a:solidFill>
              <a:latin typeface="Arial"/>
              <a:ea typeface="Arial"/>
              <a:cs typeface="Arial"/>
              <a:sym typeface="Arial"/>
            </a:endParaRPr>
          </a:p>
        </p:txBody>
      </p:sp>
      <p:sp>
        <p:nvSpPr>
          <p:cNvPr id="323" name="Google Shape;323;p24"/>
          <p:cNvSpPr txBox="1"/>
          <p:nvPr/>
        </p:nvSpPr>
        <p:spPr>
          <a:xfrm>
            <a:off x="8567225" y="-1"/>
            <a:ext cx="3466200" cy="99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600"/>
              </a:spcAft>
              <a:buClr>
                <a:srgbClr val="000000"/>
              </a:buClr>
              <a:buSzPts val="1600"/>
              <a:buFont typeface="Arial"/>
              <a:buNone/>
            </a:pPr>
            <a:r>
              <a:rPr b="1" i="0" lang="en-US" sz="1600" u="none" cap="none" strike="noStrike">
                <a:solidFill>
                  <a:schemeClr val="dk1"/>
                </a:solidFill>
                <a:latin typeface="Rockwell"/>
                <a:ea typeface="Rockwell"/>
                <a:cs typeface="Rockwell"/>
                <a:sym typeface="Rockwell"/>
              </a:rPr>
              <a:t> Decoder:</a:t>
            </a:r>
            <a:r>
              <a:rPr b="0" i="0" lang="en-US" sz="1600" u="none" cap="none" strike="noStrike">
                <a:solidFill>
                  <a:schemeClr val="dk1"/>
                </a:solidFill>
                <a:latin typeface="Rockwell"/>
                <a:ea typeface="Rockwell"/>
                <a:cs typeface="Rockwell"/>
                <a:sym typeface="Rockwell"/>
              </a:rPr>
              <a:t> A module that helps the network reconstruct the data from the representations</a:t>
            </a:r>
            <a:r>
              <a:rPr b="0" i="0" lang="en-US" sz="1350" u="none" cap="none" strike="noStrike">
                <a:solidFill>
                  <a:srgbClr val="080A13"/>
                </a:solidFill>
                <a:highlight>
                  <a:srgbClr val="FFFFFF"/>
                </a:highlight>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df930ef72f_0_23"/>
          <p:cNvSpPr txBox="1"/>
          <p:nvPr>
            <p:ph type="title"/>
          </p:nvPr>
        </p:nvSpPr>
        <p:spPr>
          <a:xfrm>
            <a:off x="8285025" y="1874100"/>
            <a:ext cx="3906900" cy="1731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AUTOENCODERS</a:t>
            </a:r>
            <a:endParaRPr/>
          </a:p>
        </p:txBody>
      </p:sp>
      <p:sp>
        <p:nvSpPr>
          <p:cNvPr id="329" name="Google Shape;329;g2df930ef72f_0_23"/>
          <p:cNvSpPr txBox="1"/>
          <p:nvPr>
            <p:ph idx="1" type="body"/>
          </p:nvPr>
        </p:nvSpPr>
        <p:spPr>
          <a:xfrm>
            <a:off x="896137" y="735009"/>
            <a:ext cx="6711600" cy="2477100"/>
          </a:xfrm>
          <a:prstGeom prst="rect">
            <a:avLst/>
          </a:prstGeom>
          <a:noFill/>
          <a:ln>
            <a:noFill/>
          </a:ln>
        </p:spPr>
        <p:txBody>
          <a:bodyPr anchorCtr="0" anchor="t" bIns="45700" lIns="91425" spcFirstLastPara="1" rIns="91425" wrap="square" tIns="45700">
            <a:normAutofit/>
          </a:bodyPr>
          <a:lstStyle/>
          <a:p>
            <a:pPr indent="0" lvl="0" marL="182880" rtl="0" algn="l">
              <a:lnSpc>
                <a:spcPct val="100000"/>
              </a:lnSpc>
              <a:spcBef>
                <a:spcPts val="0"/>
              </a:spcBef>
              <a:spcAft>
                <a:spcPts val="0"/>
              </a:spcAft>
              <a:buSzPts val="1700"/>
              <a:buNone/>
            </a:pPr>
            <a:r>
              <a:t/>
            </a:r>
            <a:endParaRPr>
              <a:solidFill>
                <a:srgbClr val="202124"/>
              </a:solidFill>
            </a:endParaRPr>
          </a:p>
          <a:p>
            <a:pPr indent="-182880" lvl="0" marL="182880" rtl="0" algn="l">
              <a:lnSpc>
                <a:spcPct val="100000"/>
              </a:lnSpc>
              <a:spcBef>
                <a:spcPts val="0"/>
              </a:spcBef>
              <a:spcAft>
                <a:spcPts val="0"/>
              </a:spcAft>
              <a:buClr>
                <a:srgbClr val="202124"/>
              </a:buClr>
              <a:buSzPts val="2000"/>
              <a:buFont typeface="Noto Sans Symbols"/>
              <a:buChar char="❑"/>
            </a:pPr>
            <a:r>
              <a:rPr lang="en-US">
                <a:solidFill>
                  <a:srgbClr val="202124"/>
                </a:solidFill>
              </a:rPr>
              <a:t> Autoencoders  designed to efficiently </a:t>
            </a:r>
            <a:r>
              <a:rPr b="1" lang="en-US">
                <a:solidFill>
                  <a:srgbClr val="202124"/>
                </a:solidFill>
              </a:rPr>
              <a:t>encode </a:t>
            </a:r>
            <a:r>
              <a:rPr lang="en-US">
                <a:solidFill>
                  <a:srgbClr val="202124"/>
                </a:solidFill>
              </a:rPr>
              <a:t>input data down to its essential features, then </a:t>
            </a:r>
            <a:r>
              <a:rPr b="1" lang="en-US">
                <a:solidFill>
                  <a:srgbClr val="202124"/>
                </a:solidFill>
              </a:rPr>
              <a:t>decode </a:t>
            </a:r>
            <a:r>
              <a:rPr lang="en-US">
                <a:solidFill>
                  <a:srgbClr val="202124"/>
                </a:solidFill>
              </a:rPr>
              <a:t>the original input from this compressed representation</a:t>
            </a:r>
            <a:endParaRPr/>
          </a:p>
          <a:p>
            <a:pPr indent="-55876" lvl="0" marL="182880" rtl="0" algn="l">
              <a:lnSpc>
                <a:spcPct val="100000"/>
              </a:lnSpc>
              <a:spcBef>
                <a:spcPts val="0"/>
              </a:spcBef>
              <a:spcAft>
                <a:spcPts val="0"/>
              </a:spcAft>
              <a:buClr>
                <a:srgbClr val="202124"/>
              </a:buClr>
              <a:buSzPts val="2000"/>
              <a:buFont typeface="Noto Sans Symbols"/>
              <a:buNone/>
            </a:pPr>
            <a:r>
              <a:t/>
            </a:r>
            <a:endParaRPr>
              <a:solidFill>
                <a:srgbClr val="202124"/>
              </a:solidFill>
            </a:endParaRPr>
          </a:p>
        </p:txBody>
      </p:sp>
      <p:sp>
        <p:nvSpPr>
          <p:cNvPr id="330" name="Google Shape;330;g2df930ef72f_0_23"/>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331" name="Google Shape;331;g2df930ef72f_0_2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332" name="Google Shape;332;g2df930ef72f_0_23"/>
          <p:cNvSpPr txBox="1"/>
          <p:nvPr/>
        </p:nvSpPr>
        <p:spPr>
          <a:xfrm>
            <a:off x="896137" y="4474975"/>
            <a:ext cx="6711600" cy="708000"/>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202124"/>
              </a:buClr>
              <a:buSzPts val="2000"/>
              <a:buFont typeface="Noto Sans Symbols"/>
              <a:buChar char="❑"/>
            </a:pPr>
            <a:r>
              <a:rPr b="0" i="0" lang="en-US" sz="2000" u="none" cap="none" strike="noStrike">
                <a:solidFill>
                  <a:srgbClr val="202124"/>
                </a:solidFill>
                <a:latin typeface="Rockwell"/>
                <a:ea typeface="Rockwell"/>
                <a:cs typeface="Rockwell"/>
                <a:sym typeface="Rockwell"/>
              </a:rPr>
              <a:t>Coding means to reduce the image or other input to a numerical representation in a smaller dimension</a:t>
            </a:r>
            <a:endParaRPr b="0" i="0" sz="1400" u="none" cap="none" strike="noStrike">
              <a:solidFill>
                <a:srgbClr val="000000"/>
              </a:solidFill>
              <a:latin typeface="Arial"/>
              <a:ea typeface="Arial"/>
              <a:cs typeface="Arial"/>
              <a:sym typeface="Arial"/>
            </a:endParaRPr>
          </a:p>
        </p:txBody>
      </p:sp>
      <p:pic>
        <p:nvPicPr>
          <p:cNvPr id="333" name="Google Shape;333;g2df930ef72f_0_23"/>
          <p:cNvPicPr preferRelativeResize="0"/>
          <p:nvPr/>
        </p:nvPicPr>
        <p:blipFill>
          <a:blip r:embed="rId3">
            <a:alphaModFix/>
          </a:blip>
          <a:stretch>
            <a:fillRect/>
          </a:stretch>
        </p:blipFill>
        <p:spPr>
          <a:xfrm>
            <a:off x="2428938" y="3141113"/>
            <a:ext cx="3798375" cy="575775"/>
          </a:xfrm>
          <a:prstGeom prst="rect">
            <a:avLst/>
          </a:prstGeom>
          <a:noFill/>
          <a:ln>
            <a:noFill/>
          </a:ln>
        </p:spPr>
      </p:pic>
      <p:sp>
        <p:nvSpPr>
          <p:cNvPr id="334" name="Google Shape;334;g2df930ef72f_0_23"/>
          <p:cNvSpPr/>
          <p:nvPr/>
        </p:nvSpPr>
        <p:spPr>
          <a:xfrm>
            <a:off x="2295873" y="3057750"/>
            <a:ext cx="4015362" cy="742500"/>
          </a:xfrm>
          <a:prstGeom prst="roundRect">
            <a:avLst>
              <a:gd fmla="val 16667" name="adj"/>
            </a:avLst>
          </a:prstGeom>
          <a:noFill/>
          <a:ln cap="flat" cmpd="sng" w="25400">
            <a:solidFill>
              <a:srgbClr val="591E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9"/>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340" name="Google Shape;340;p9"/>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341" name="Google Shape;341;p9"/>
          <p:cNvSpPr txBox="1"/>
          <p:nvPr/>
        </p:nvSpPr>
        <p:spPr>
          <a:xfrm>
            <a:off x="1154544" y="1108364"/>
            <a:ext cx="10178473" cy="30777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Rockwell"/>
                <a:ea typeface="Rockwell"/>
                <a:cs typeface="Rockwell"/>
                <a:sym typeface="Rockwell"/>
              </a:rPr>
              <a:t>The Goal: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Rockwell"/>
                <a:ea typeface="Rockwell"/>
                <a:cs typeface="Rockwell"/>
                <a:sym typeface="Rockwell"/>
              </a:rPr>
              <a:t>To minimize the total loss 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342" name="Google Shape;342;p9"/>
          <p:cNvSpPr/>
          <p:nvPr/>
        </p:nvSpPr>
        <p:spPr>
          <a:xfrm>
            <a:off x="3438939" y="1985819"/>
            <a:ext cx="5675244" cy="1184764"/>
          </a:xfrm>
          <a:prstGeom prst="roundRect">
            <a:avLst>
              <a:gd fmla="val 16667" name="adj"/>
            </a:avLst>
          </a:prstGeom>
          <a:noFill/>
          <a:ln cap="flat" cmpd="sng" w="25400">
            <a:solidFill>
              <a:srgbClr val="591E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p9"/>
          <p:cNvSpPr/>
          <p:nvPr/>
        </p:nvSpPr>
        <p:spPr>
          <a:xfrm>
            <a:off x="0" y="102920"/>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 diagram of a diagram&#10;&#10;Description automatically generated with medium confidence" id="344" name="Google Shape;344;p9"/>
          <p:cNvPicPr preferRelativeResize="0"/>
          <p:nvPr/>
        </p:nvPicPr>
        <p:blipFill rotWithShape="1">
          <a:blip r:embed="rId3">
            <a:alphaModFix/>
          </a:blip>
          <a:srcRect b="0" l="0" r="0" t="0"/>
          <a:stretch/>
        </p:blipFill>
        <p:spPr>
          <a:xfrm>
            <a:off x="2063852" y="3296032"/>
            <a:ext cx="8064296" cy="2752725"/>
          </a:xfrm>
          <a:prstGeom prst="rect">
            <a:avLst/>
          </a:prstGeom>
          <a:noFill/>
          <a:ln>
            <a:noFill/>
          </a:ln>
        </p:spPr>
      </p:pic>
      <p:sp>
        <p:nvSpPr>
          <p:cNvPr id="345" name="Google Shape;345;p9"/>
          <p:cNvSpPr txBox="1"/>
          <p:nvPr/>
        </p:nvSpPr>
        <p:spPr>
          <a:xfrm>
            <a:off x="3793697" y="2111268"/>
            <a:ext cx="4900165" cy="89498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e04e0efef5_0_19"/>
          <p:cNvSpPr txBox="1"/>
          <p:nvPr>
            <p:ph type="title"/>
          </p:nvPr>
        </p:nvSpPr>
        <p:spPr>
          <a:xfrm>
            <a:off x="8511540" y="2152650"/>
            <a:ext cx="3200400" cy="173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The original article</a:t>
            </a:r>
            <a:endParaRPr/>
          </a:p>
        </p:txBody>
      </p:sp>
      <p:sp>
        <p:nvSpPr>
          <p:cNvPr id="352" name="Google Shape;352;g2e04e0efef5_0_19"/>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353" name="Google Shape;353;g2e04e0efef5_0_19"/>
          <p:cNvPicPr preferRelativeResize="0"/>
          <p:nvPr/>
        </p:nvPicPr>
        <p:blipFill rotWithShape="1">
          <a:blip r:embed="rId3">
            <a:alphaModFix/>
          </a:blip>
          <a:srcRect b="0" l="0" r="0" t="0"/>
          <a:stretch/>
        </p:blipFill>
        <p:spPr>
          <a:xfrm>
            <a:off x="815212" y="596207"/>
            <a:ext cx="6658073" cy="6041677"/>
          </a:xfrm>
          <a:prstGeom prst="rect">
            <a:avLst/>
          </a:prstGeom>
          <a:noFill/>
          <a:ln>
            <a:noFill/>
          </a:ln>
        </p:spPr>
      </p:pic>
      <p:sp>
        <p:nvSpPr>
          <p:cNvPr id="354" name="Google Shape;354;g2e04e0efef5_0_19"/>
          <p:cNvSpPr txBox="1"/>
          <p:nvPr/>
        </p:nvSpPr>
        <p:spPr>
          <a:xfrm>
            <a:off x="1331843" y="5784574"/>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*2019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60" name="Google Shape;360;p5"/>
          <p:cNvSpPr txBox="1"/>
          <p:nvPr/>
        </p:nvSpPr>
        <p:spPr>
          <a:xfrm>
            <a:off x="2857500" y="5200649"/>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02124"/>
              </a:buClr>
              <a:buSzPts val="1800"/>
              <a:buFont typeface="Arial"/>
              <a:buNone/>
            </a:pPr>
            <a:r>
              <a:rPr b="0" i="0" lang="en-US" sz="1400" u="none" cap="none" strike="noStrike">
                <a:solidFill>
                  <a:srgbClr val="202124"/>
                </a:solidFill>
                <a:latin typeface="Rockwell"/>
                <a:ea typeface="Rockwell"/>
                <a:cs typeface="Rockwell"/>
                <a:sym typeface="Rockwell"/>
              </a:rPr>
              <a:t>They do not perceive the connections and distributions of the classes themselves and the connections between them.</a:t>
            </a:r>
            <a:endParaRPr b="0" i="0" sz="1400" u="none" cap="none" strike="noStrike">
              <a:solidFill>
                <a:srgbClr val="000000"/>
              </a:solidFill>
              <a:latin typeface="Arial"/>
              <a:ea typeface="Arial"/>
              <a:cs typeface="Arial"/>
              <a:sym typeface="Arial"/>
            </a:endParaRPr>
          </a:p>
        </p:txBody>
      </p:sp>
      <p:pic>
        <p:nvPicPr>
          <p:cNvPr id="361" name="Google Shape;361;p5"/>
          <p:cNvPicPr preferRelativeResize="0"/>
          <p:nvPr/>
        </p:nvPicPr>
        <p:blipFill rotWithShape="1">
          <a:blip r:embed="rId3">
            <a:alphaModFix/>
          </a:blip>
          <a:srcRect b="0" l="0" r="0" t="0"/>
          <a:stretch/>
        </p:blipFill>
        <p:spPr>
          <a:xfrm>
            <a:off x="9845500" y="3467994"/>
            <a:ext cx="568960" cy="408138"/>
          </a:xfrm>
          <a:prstGeom prst="rect">
            <a:avLst/>
          </a:prstGeom>
          <a:noFill/>
          <a:ln>
            <a:noFill/>
          </a:ln>
        </p:spPr>
      </p:pic>
      <p:pic>
        <p:nvPicPr>
          <p:cNvPr id="362" name="Google Shape;362;p5"/>
          <p:cNvPicPr preferRelativeResize="0"/>
          <p:nvPr/>
        </p:nvPicPr>
        <p:blipFill rotWithShape="1">
          <a:blip r:embed="rId4">
            <a:alphaModFix/>
          </a:blip>
          <a:srcRect b="299" l="0" r="0" t="5549"/>
          <a:stretch/>
        </p:blipFill>
        <p:spPr>
          <a:xfrm>
            <a:off x="1710372" y="1657351"/>
            <a:ext cx="8771255" cy="2876550"/>
          </a:xfrm>
          <a:prstGeom prst="rect">
            <a:avLst/>
          </a:prstGeom>
          <a:noFill/>
          <a:ln>
            <a:noFill/>
          </a:ln>
        </p:spPr>
      </p:pic>
      <p:sp>
        <p:nvSpPr>
          <p:cNvPr id="363" name="Google Shape;363;p5"/>
          <p:cNvSpPr txBox="1"/>
          <p:nvPr/>
        </p:nvSpPr>
        <p:spPr>
          <a:xfrm>
            <a:off x="2524124" y="295275"/>
            <a:ext cx="714375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02124"/>
                </a:solidFill>
                <a:latin typeface="Rockwell"/>
                <a:ea typeface="Rockwell"/>
                <a:cs typeface="Rockwell"/>
                <a:sym typeface="Rockwell"/>
              </a:rPr>
              <a:t>Autoencoders are not generative models!</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5"/>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369" name="Google Shape;369;p25"/>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370" name="Google Shape;370;p25"/>
          <p:cNvPicPr preferRelativeResize="0"/>
          <p:nvPr/>
        </p:nvPicPr>
        <p:blipFill rotWithShape="1">
          <a:blip r:embed="rId3">
            <a:alphaModFix/>
          </a:blip>
          <a:srcRect b="4939" l="0" r="0" t="0"/>
          <a:stretch/>
        </p:blipFill>
        <p:spPr>
          <a:xfrm>
            <a:off x="668972" y="534966"/>
            <a:ext cx="4103053" cy="3337815"/>
          </a:xfrm>
          <a:prstGeom prst="rect">
            <a:avLst/>
          </a:prstGeom>
          <a:noFill/>
          <a:ln>
            <a:noFill/>
          </a:ln>
        </p:spPr>
      </p:pic>
      <p:sp>
        <p:nvSpPr>
          <p:cNvPr id="371" name="Google Shape;371;p25"/>
          <p:cNvSpPr txBox="1"/>
          <p:nvPr/>
        </p:nvSpPr>
        <p:spPr>
          <a:xfrm>
            <a:off x="5610225" y="246335"/>
            <a:ext cx="714375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02124"/>
                </a:solidFill>
                <a:latin typeface="Rockwell"/>
                <a:ea typeface="Rockwell"/>
                <a:cs typeface="Rockwell"/>
                <a:sym typeface="Rockwell"/>
              </a:rPr>
              <a:t>Variational Autoencoder</a:t>
            </a:r>
            <a:endParaRPr b="1" i="0" sz="2800" u="none" cap="none" strike="noStrike">
              <a:solidFill>
                <a:srgbClr val="202124"/>
              </a:solidFill>
              <a:latin typeface="Rockwell"/>
              <a:ea typeface="Rockwell"/>
              <a:cs typeface="Rockwell"/>
              <a:sym typeface="Rockwell"/>
            </a:endParaRPr>
          </a:p>
        </p:txBody>
      </p:sp>
      <p:sp>
        <p:nvSpPr>
          <p:cNvPr id="372" name="Google Shape;372;p25"/>
          <p:cNvSpPr txBox="1"/>
          <p:nvPr/>
        </p:nvSpPr>
        <p:spPr>
          <a:xfrm>
            <a:off x="5382387" y="1703378"/>
            <a:ext cx="6711600" cy="2477016"/>
          </a:xfrm>
          <a:prstGeom prst="rect">
            <a:avLst/>
          </a:prstGeom>
          <a:noFill/>
          <a:ln>
            <a:noFill/>
          </a:ln>
        </p:spPr>
        <p:txBody>
          <a:bodyPr anchorCtr="0" anchor="t" bIns="45700" lIns="91425" spcFirstLastPara="1" rIns="91425" wrap="square" tIns="45700">
            <a:normAutofit fontScale="92500" lnSpcReduction="20000"/>
          </a:bodyPr>
          <a:lstStyle/>
          <a:p>
            <a:pPr indent="0" lvl="0" marL="182880" marR="0" rtl="0" algn="l">
              <a:lnSpc>
                <a:spcPct val="100000"/>
              </a:lnSpc>
              <a:spcBef>
                <a:spcPts val="0"/>
              </a:spcBef>
              <a:spcAft>
                <a:spcPts val="0"/>
              </a:spcAft>
              <a:buClr>
                <a:srgbClr val="000000"/>
              </a:buClr>
              <a:buSzPct val="100000"/>
              <a:buFont typeface="Arial"/>
              <a:buNone/>
            </a:pPr>
            <a:r>
              <a:t/>
            </a:r>
            <a:endParaRPr b="0" i="0" sz="2000" u="none" cap="none" strike="noStrike">
              <a:solidFill>
                <a:srgbClr val="202124"/>
              </a:solidFill>
              <a:latin typeface="Arial"/>
              <a:ea typeface="Arial"/>
              <a:cs typeface="Arial"/>
              <a:sym typeface="Arial"/>
            </a:endParaRPr>
          </a:p>
          <a:p>
            <a:pPr indent="-182879" lvl="0" marL="182880" marR="0" rtl="0" algn="l">
              <a:lnSpc>
                <a:spcPct val="100000"/>
              </a:lnSpc>
              <a:spcBef>
                <a:spcPts val="0"/>
              </a:spcBef>
              <a:spcAft>
                <a:spcPts val="0"/>
              </a:spcAft>
              <a:buClr>
                <a:srgbClr val="202124"/>
              </a:buClr>
              <a:buSzPct val="108107"/>
              <a:buFont typeface="Noto Sans Symbols"/>
              <a:buChar char="❑"/>
            </a:pPr>
            <a:r>
              <a:rPr b="0" i="0" lang="en-US" sz="2000" u="none" cap="none" strike="noStrike">
                <a:solidFill>
                  <a:srgbClr val="202124"/>
                </a:solidFill>
                <a:latin typeface="Arial"/>
                <a:ea typeface="Arial"/>
                <a:cs typeface="Arial"/>
                <a:sym typeface="Arial"/>
              </a:rPr>
              <a:t> Autoencoder compresses the input to fixed points in the hidden space for deterministic mapping from receiver to hidden space and back</a:t>
            </a:r>
            <a:br>
              <a:rPr b="0" i="0" lang="en-US" sz="2000" u="none" cap="none" strike="noStrike">
                <a:solidFill>
                  <a:srgbClr val="202124"/>
                </a:solidFill>
                <a:latin typeface="Arial"/>
                <a:ea typeface="Arial"/>
                <a:cs typeface="Arial"/>
                <a:sym typeface="Arial"/>
              </a:rPr>
            </a:br>
            <a:endParaRPr b="0" i="0" sz="2000" u="none" cap="none" strike="noStrike">
              <a:solidFill>
                <a:srgbClr val="202124"/>
              </a:solidFill>
              <a:latin typeface="Arial"/>
              <a:ea typeface="Arial"/>
              <a:cs typeface="Arial"/>
              <a:sym typeface="Arial"/>
            </a:endParaRPr>
          </a:p>
          <a:p>
            <a:pPr indent="-182879" lvl="0" marL="182880" marR="0" rtl="0" algn="l">
              <a:lnSpc>
                <a:spcPct val="100000"/>
              </a:lnSpc>
              <a:spcBef>
                <a:spcPts val="0"/>
              </a:spcBef>
              <a:spcAft>
                <a:spcPts val="0"/>
              </a:spcAft>
              <a:buClr>
                <a:srgbClr val="202124"/>
              </a:buClr>
              <a:buSzPct val="108107"/>
              <a:buFont typeface="Noto Sans Symbols"/>
              <a:buChar char="❑"/>
            </a:pPr>
            <a:r>
              <a:rPr b="0" i="0" lang="en-US" sz="2000" u="none" cap="none" strike="noStrike">
                <a:solidFill>
                  <a:srgbClr val="202124"/>
                </a:solidFill>
                <a:latin typeface="Arial"/>
                <a:ea typeface="Arial"/>
                <a:cs typeface="Arial"/>
                <a:sym typeface="Arial"/>
              </a:rPr>
              <a:t> The VAE maps the distribution for each input and also for the connections between the classes.</a:t>
            </a:r>
            <a:endParaRPr b="0" i="0" sz="2000" u="none" cap="none" strike="noStrike">
              <a:solidFill>
                <a:srgbClr val="202124"/>
              </a:solidFill>
              <a:latin typeface="Arial"/>
              <a:ea typeface="Arial"/>
              <a:cs typeface="Arial"/>
              <a:sym typeface="Arial"/>
            </a:endParaRPr>
          </a:p>
          <a:p>
            <a:pPr indent="-55877" lvl="0" marL="182880" marR="0" rtl="0" algn="l">
              <a:lnSpc>
                <a:spcPct val="100000"/>
              </a:lnSpc>
              <a:spcBef>
                <a:spcPts val="0"/>
              </a:spcBef>
              <a:spcAft>
                <a:spcPts val="0"/>
              </a:spcAft>
              <a:buClr>
                <a:srgbClr val="202124"/>
              </a:buClr>
              <a:buSzPct val="108107"/>
              <a:buFont typeface="Noto Sans Symbols"/>
              <a:buNone/>
            </a:pPr>
            <a:r>
              <a:t/>
            </a:r>
            <a:endParaRPr b="0" i="0" sz="2000" u="none" cap="none" strike="noStrike">
              <a:solidFill>
                <a:srgbClr val="202124"/>
              </a:solidFill>
              <a:latin typeface="Arial"/>
              <a:ea typeface="Arial"/>
              <a:cs typeface="Arial"/>
              <a:sym typeface="Arial"/>
            </a:endParaRPr>
          </a:p>
          <a:p>
            <a:pPr indent="-182879" lvl="0" marL="182880" marR="0" rtl="0" algn="l">
              <a:lnSpc>
                <a:spcPct val="100000"/>
              </a:lnSpc>
              <a:spcBef>
                <a:spcPts val="0"/>
              </a:spcBef>
              <a:spcAft>
                <a:spcPts val="0"/>
              </a:spcAft>
              <a:buClr>
                <a:srgbClr val="202124"/>
              </a:buClr>
              <a:buSzPct val="108107"/>
              <a:buFont typeface="Noto Sans Symbols"/>
              <a:buChar char="❑"/>
            </a:pPr>
            <a:r>
              <a:rPr b="0" i="0" lang="en-US" sz="2000" u="none" cap="none" strike="noStrike">
                <a:solidFill>
                  <a:srgbClr val="202124"/>
                </a:solidFill>
                <a:latin typeface="Arial"/>
                <a:ea typeface="Arial"/>
                <a:cs typeface="Arial"/>
                <a:sym typeface="Arial"/>
              </a:rPr>
              <a:t> To train this model and apply this idea we will use the Maximum likelihood operation</a:t>
            </a:r>
            <a:endParaRPr b="0" i="0" sz="20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202124"/>
              </a:solidFill>
              <a:latin typeface="Arial"/>
              <a:ea typeface="Arial"/>
              <a:cs typeface="Arial"/>
              <a:sym typeface="Arial"/>
            </a:endParaRPr>
          </a:p>
        </p:txBody>
      </p:sp>
      <p:sp>
        <p:nvSpPr>
          <p:cNvPr id="373" name="Google Shape;373;p25"/>
          <p:cNvSpPr txBox="1"/>
          <p:nvPr/>
        </p:nvSpPr>
        <p:spPr>
          <a:xfrm>
            <a:off x="1639957" y="4909930"/>
            <a:ext cx="7851913" cy="432234"/>
          </a:xfrm>
          <a:prstGeom prst="rect">
            <a:avLst/>
          </a:prstGeom>
          <a:blipFill rotWithShape="1">
            <a:blip r:embed="rId4">
              <a:alphaModFix/>
            </a:blip>
            <a:stretch>
              <a:fillRect b="-704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6"/>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379" name="Google Shape;379;p26"/>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380" name="Google Shape;380;p26"/>
          <p:cNvSpPr txBox="1"/>
          <p:nvPr/>
        </p:nvSpPr>
        <p:spPr>
          <a:xfrm>
            <a:off x="891841" y="5100376"/>
            <a:ext cx="9489300" cy="10156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202124"/>
                </a:solidFill>
                <a:latin typeface="Arial"/>
                <a:ea typeface="Arial"/>
                <a:cs typeface="Arial"/>
                <a:sym typeface="Arial"/>
              </a:rPr>
              <a:t>The Z network in this context creates an encoding that represents the mean of a normal distribution in this higher-dimensional space, providing a richer, more informative representation of the data.</a:t>
            </a:r>
            <a:endParaRPr b="0" i="0" sz="2000" u="none" cap="none" strike="noStrike">
              <a:solidFill>
                <a:srgbClr val="202124"/>
              </a:solidFill>
              <a:latin typeface="Arial"/>
              <a:ea typeface="Arial"/>
              <a:cs typeface="Arial"/>
              <a:sym typeface="Arial"/>
            </a:endParaRPr>
          </a:p>
        </p:txBody>
      </p:sp>
      <p:grpSp>
        <p:nvGrpSpPr>
          <p:cNvPr id="381" name="Google Shape;381;p26"/>
          <p:cNvGrpSpPr/>
          <p:nvPr/>
        </p:nvGrpSpPr>
        <p:grpSpPr>
          <a:xfrm>
            <a:off x="146737" y="762184"/>
            <a:ext cx="11705485" cy="4636106"/>
            <a:chOff x="0" y="1467891"/>
            <a:chExt cx="11705485" cy="4636106"/>
          </a:xfrm>
        </p:grpSpPr>
        <p:pic>
          <p:nvPicPr>
            <p:cNvPr descr="Plato's Allegory of the Cave — Summary &amp; Meaning Explained" id="382" name="Google Shape;382;p26"/>
            <p:cNvPicPr preferRelativeResize="0"/>
            <p:nvPr/>
          </p:nvPicPr>
          <p:blipFill rotWithShape="1">
            <a:blip r:embed="rId3">
              <a:alphaModFix/>
            </a:blip>
            <a:srcRect b="0" l="0" r="0" t="0"/>
            <a:stretch/>
          </p:blipFill>
          <p:spPr>
            <a:xfrm>
              <a:off x="1979930" y="1467891"/>
              <a:ext cx="7591425" cy="4219575"/>
            </a:xfrm>
            <a:prstGeom prst="rect">
              <a:avLst/>
            </a:prstGeom>
            <a:noFill/>
            <a:ln>
              <a:noFill/>
            </a:ln>
          </p:spPr>
        </p:pic>
        <p:pic>
          <p:nvPicPr>
            <p:cNvPr descr="Plato's Allegory of the Cave — Summary &amp; Meaning Explained" id="383" name="Google Shape;383;p26"/>
            <p:cNvPicPr preferRelativeResize="0"/>
            <p:nvPr/>
          </p:nvPicPr>
          <p:blipFill rotWithShape="1">
            <a:blip r:embed="rId4">
              <a:alphaModFix/>
            </a:blip>
            <a:srcRect b="17722" l="3540" r="64336" t="39721"/>
            <a:stretch/>
          </p:blipFill>
          <p:spPr>
            <a:xfrm>
              <a:off x="2232175" y="3155414"/>
              <a:ext cx="2438400" cy="1795704"/>
            </a:xfrm>
            <a:prstGeom prst="rect">
              <a:avLst/>
            </a:prstGeom>
            <a:noFill/>
            <a:ln cap="flat" cmpd="sng" w="19050">
              <a:solidFill>
                <a:srgbClr val="FF0000"/>
              </a:solidFill>
              <a:prstDash val="solid"/>
              <a:round/>
              <a:headEnd len="sm" w="sm" type="none"/>
              <a:tailEnd len="sm" w="sm" type="none"/>
            </a:ln>
          </p:spPr>
        </p:pic>
        <p:pic>
          <p:nvPicPr>
            <p:cNvPr id="384" name="Google Shape;384;p26"/>
            <p:cNvPicPr preferRelativeResize="0"/>
            <p:nvPr/>
          </p:nvPicPr>
          <p:blipFill rotWithShape="1">
            <a:blip r:embed="rId5">
              <a:alphaModFix/>
            </a:blip>
            <a:srcRect b="4786" l="23139" r="59941" t="66502"/>
            <a:stretch/>
          </p:blipFill>
          <p:spPr>
            <a:xfrm>
              <a:off x="3702448" y="4245181"/>
              <a:ext cx="1284514" cy="1211448"/>
            </a:xfrm>
            <a:prstGeom prst="rect">
              <a:avLst/>
            </a:prstGeom>
            <a:noFill/>
            <a:ln cap="flat" cmpd="sng" w="9525">
              <a:solidFill>
                <a:srgbClr val="FF0000"/>
              </a:solidFill>
              <a:prstDash val="solid"/>
              <a:round/>
              <a:headEnd len="sm" w="sm" type="none"/>
              <a:tailEnd len="sm" w="sm" type="none"/>
            </a:ln>
          </p:spPr>
        </p:pic>
        <p:grpSp>
          <p:nvGrpSpPr>
            <p:cNvPr id="385" name="Google Shape;385;p26"/>
            <p:cNvGrpSpPr/>
            <p:nvPr/>
          </p:nvGrpSpPr>
          <p:grpSpPr>
            <a:xfrm>
              <a:off x="6408774" y="4379491"/>
              <a:ext cx="5296711" cy="1724506"/>
              <a:chOff x="6469550" y="3131716"/>
              <a:chExt cx="5296711" cy="1724506"/>
            </a:xfrm>
          </p:grpSpPr>
          <p:pic>
            <p:nvPicPr>
              <p:cNvPr id="386" name="Google Shape;386;p26"/>
              <p:cNvPicPr preferRelativeResize="0"/>
              <p:nvPr/>
            </p:nvPicPr>
            <p:blipFill rotWithShape="1">
              <a:blip r:embed="rId6">
                <a:alphaModFix/>
              </a:blip>
              <a:srcRect b="0" l="0" r="0" t="0"/>
              <a:stretch/>
            </p:blipFill>
            <p:spPr>
              <a:xfrm>
                <a:off x="10134277" y="3381472"/>
                <a:ext cx="1631984" cy="1474750"/>
              </a:xfrm>
              <a:prstGeom prst="rect">
                <a:avLst/>
              </a:prstGeom>
              <a:noFill/>
              <a:ln>
                <a:noFill/>
              </a:ln>
            </p:spPr>
          </p:pic>
          <p:sp>
            <p:nvSpPr>
              <p:cNvPr id="387" name="Google Shape;387;p26"/>
              <p:cNvSpPr/>
              <p:nvPr/>
            </p:nvSpPr>
            <p:spPr>
              <a:xfrm rot="-4523852">
                <a:off x="8151361" y="1936435"/>
                <a:ext cx="536390" cy="3890451"/>
              </a:xfrm>
              <a:prstGeom prst="downArrow">
                <a:avLst>
                  <a:gd fmla="val 32767" name="adj1"/>
                  <a:gd fmla="val 47574" name="adj2"/>
                </a:avLst>
              </a:prstGeom>
              <a:solidFill>
                <a:schemeClr val="accent1"/>
              </a:solidFill>
              <a:ln cap="flat" cmpd="sng" w="25400">
                <a:solidFill>
                  <a:srgbClr val="695B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88" name="Google Shape;388;p26"/>
            <p:cNvGrpSpPr/>
            <p:nvPr/>
          </p:nvGrpSpPr>
          <p:grpSpPr>
            <a:xfrm>
              <a:off x="0" y="3817981"/>
              <a:ext cx="2478925" cy="1622533"/>
              <a:chOff x="60776" y="2570206"/>
              <a:chExt cx="2478925" cy="1622533"/>
            </a:xfrm>
          </p:grpSpPr>
          <p:pic>
            <p:nvPicPr>
              <p:cNvPr id="389" name="Google Shape;389;p26"/>
              <p:cNvPicPr preferRelativeResize="0"/>
              <p:nvPr/>
            </p:nvPicPr>
            <p:blipFill rotWithShape="1">
              <a:blip r:embed="rId7">
                <a:alphaModFix/>
              </a:blip>
              <a:srcRect b="6454" l="2037" r="85731" t="47171"/>
              <a:stretch/>
            </p:blipFill>
            <p:spPr>
              <a:xfrm>
                <a:off x="60776" y="2570206"/>
                <a:ext cx="1095031" cy="1622533"/>
              </a:xfrm>
              <a:prstGeom prst="rect">
                <a:avLst/>
              </a:prstGeom>
              <a:noFill/>
              <a:ln>
                <a:noFill/>
              </a:ln>
            </p:spPr>
          </p:pic>
          <p:sp>
            <p:nvSpPr>
              <p:cNvPr id="390" name="Google Shape;390;p26"/>
              <p:cNvSpPr/>
              <p:nvPr/>
            </p:nvSpPr>
            <p:spPr>
              <a:xfrm rot="4638175">
                <a:off x="1614893" y="2398477"/>
                <a:ext cx="336916" cy="1474709"/>
              </a:xfrm>
              <a:prstGeom prst="downArrow">
                <a:avLst>
                  <a:gd fmla="val 32767" name="adj1"/>
                  <a:gd fmla="val 47574" name="adj2"/>
                </a:avLst>
              </a:prstGeom>
              <a:solidFill>
                <a:schemeClr val="accent1"/>
              </a:solidFill>
              <a:ln cap="flat" cmpd="sng" w="25400">
                <a:solidFill>
                  <a:srgbClr val="695B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91" name="Google Shape;391;p26"/>
          <p:cNvSpPr txBox="1"/>
          <p:nvPr/>
        </p:nvSpPr>
        <p:spPr>
          <a:xfrm>
            <a:off x="2427605" y="62891"/>
            <a:ext cx="714375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02124"/>
                </a:solidFill>
                <a:latin typeface="Rockwell"/>
                <a:ea typeface="Rockwell"/>
                <a:cs typeface="Rockwell"/>
                <a:sym typeface="Rockwell"/>
              </a:rPr>
              <a:t>Plato Allegory</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398" name="Google Shape;398;p6"/>
          <p:cNvPicPr preferRelativeResize="0"/>
          <p:nvPr/>
        </p:nvPicPr>
        <p:blipFill rotWithShape="1">
          <a:blip r:embed="rId3">
            <a:alphaModFix/>
          </a:blip>
          <a:srcRect b="0" l="0" r="0" t="6096"/>
          <a:stretch/>
        </p:blipFill>
        <p:spPr>
          <a:xfrm>
            <a:off x="1354637" y="651384"/>
            <a:ext cx="3911011" cy="5232581"/>
          </a:xfrm>
          <a:prstGeom prst="rect">
            <a:avLst/>
          </a:prstGeom>
          <a:noFill/>
          <a:ln>
            <a:noFill/>
          </a:ln>
        </p:spPr>
      </p:pic>
      <p:sp>
        <p:nvSpPr>
          <p:cNvPr id="399" name="Google Shape;399;p6"/>
          <p:cNvSpPr/>
          <p:nvPr/>
        </p:nvSpPr>
        <p:spPr>
          <a:xfrm>
            <a:off x="5280273" y="2085803"/>
            <a:ext cx="663326" cy="2311008"/>
          </a:xfrm>
          <a:prstGeom prst="curvedLeftArrow">
            <a:avLst>
              <a:gd fmla="val 25000" name="adj1"/>
              <a:gd fmla="val 50000" name="adj2"/>
              <a:gd fmla="val 25000" name="adj3"/>
            </a:avLst>
          </a:prstGeom>
          <a:solidFill>
            <a:srgbClr val="F8B2F5"/>
          </a:solidFill>
          <a:ln cap="flat" cmpd="sng" w="25400">
            <a:solidFill>
              <a:srgbClr val="F8B2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0" name="Google Shape;400;p6"/>
          <p:cNvSpPr/>
          <p:nvPr/>
        </p:nvSpPr>
        <p:spPr>
          <a:xfrm rot="10800000">
            <a:off x="846958" y="1790481"/>
            <a:ext cx="761519" cy="3308304"/>
          </a:xfrm>
          <a:prstGeom prst="curvedLeftArrow">
            <a:avLst>
              <a:gd fmla="val 25000" name="adj1"/>
              <a:gd fmla="val 50000" name="adj2"/>
              <a:gd fmla="val 25000" name="adj3"/>
            </a:avLst>
          </a:prstGeom>
          <a:solidFill>
            <a:srgbClr val="5357FF"/>
          </a:solidFill>
          <a:ln cap="flat" cmpd="sng" w="25400">
            <a:solidFill>
              <a:srgbClr val="535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1" name="Google Shape;401;p6"/>
          <p:cNvSpPr txBox="1"/>
          <p:nvPr/>
        </p:nvSpPr>
        <p:spPr>
          <a:xfrm>
            <a:off x="6329224" y="2085803"/>
            <a:ext cx="4981904" cy="3164924"/>
          </a:xfrm>
          <a:prstGeom prst="rect">
            <a:avLst/>
          </a:prstGeom>
          <a:blipFill rotWithShape="1">
            <a:blip r:embed="rId4">
              <a:alphaModFix/>
            </a:blip>
            <a:stretch>
              <a:fillRect b="0" l="-1587" r="-207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7"/>
          <p:cNvSpPr txBox="1"/>
          <p:nvPr/>
        </p:nvSpPr>
        <p:spPr>
          <a:xfrm>
            <a:off x="654698" y="179878"/>
            <a:ext cx="3996130" cy="38779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Rockwell"/>
                <a:ea typeface="Rockwell"/>
                <a:cs typeface="Rockwell"/>
                <a:sym typeface="Rockwell"/>
              </a:rPr>
              <a:t>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Rockwell"/>
                <a:ea typeface="Rockwell"/>
                <a:cs typeface="Rockwell"/>
                <a:sym typeface="Rockwell"/>
              </a:rPr>
              <a:t>marginal likelihood: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02124"/>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02124"/>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7"/>
          <p:cNvSpPr/>
          <p:nvPr/>
        </p:nvSpPr>
        <p:spPr>
          <a:xfrm>
            <a:off x="0" y="102920"/>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9" name="Google Shape;409;p27"/>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410" name="Google Shape;410;p27"/>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411" name="Google Shape;411;p27"/>
          <p:cNvSpPr/>
          <p:nvPr/>
        </p:nvSpPr>
        <p:spPr>
          <a:xfrm>
            <a:off x="0" y="79837"/>
            <a:ext cx="75342" cy="297525"/>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202124"/>
              </a:buClr>
              <a:buSzPts val="2100"/>
              <a:buFont typeface="Arial"/>
              <a:buNone/>
            </a:pPr>
            <a:r>
              <a:rPr b="0" i="0" lang="en-US" sz="2100" u="none" cap="none" strike="noStrike">
                <a:solidFill>
                  <a:srgbClr val="202124"/>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412" name="Google Shape;412;p27"/>
          <p:cNvSpPr/>
          <p:nvPr/>
        </p:nvSpPr>
        <p:spPr>
          <a:xfrm>
            <a:off x="0" y="28545"/>
            <a:ext cx="65" cy="400110"/>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202124"/>
              </a:buClr>
              <a:buSzPts val="800"/>
              <a:buFont typeface="Arial"/>
              <a:buNone/>
            </a:pPr>
            <a:br>
              <a:rPr b="0" i="0" lang="en-US" sz="800" u="none" cap="none" strike="noStrike">
                <a:solidFill>
                  <a:srgbClr val="202124"/>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413" name="Google Shape;413;p27"/>
          <p:cNvSpPr/>
          <p:nvPr/>
        </p:nvSpPr>
        <p:spPr>
          <a:xfrm>
            <a:off x="0" y="102920"/>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 name="Google Shape;414;p27"/>
          <p:cNvSpPr txBox="1"/>
          <p:nvPr/>
        </p:nvSpPr>
        <p:spPr>
          <a:xfrm>
            <a:off x="735496" y="2912165"/>
            <a:ext cx="10744200" cy="3164924"/>
          </a:xfrm>
          <a:prstGeom prst="rect">
            <a:avLst/>
          </a:prstGeom>
          <a:noFill/>
          <a:ln>
            <a:noFill/>
          </a:ln>
        </p:spPr>
        <p:txBody>
          <a:bodyPr anchorCtr="0" anchor="t" bIns="45700" lIns="91425" spcFirstLastPara="1" rIns="91425" wrap="square" tIns="45700">
            <a:normAutofit/>
          </a:bodyPr>
          <a:lstStyle/>
          <a:p>
            <a:pPr indent="0" lvl="0" marL="18288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latin typeface="Arial"/>
              <a:ea typeface="Arial"/>
              <a:cs typeface="Arial"/>
              <a:sym typeface="Arial"/>
            </a:endParaRPr>
          </a:p>
          <a:p>
            <a:pPr indent="-182880" lvl="0" marL="182880" marR="0" rtl="0" algn="l">
              <a:lnSpc>
                <a:spcPct val="100000"/>
              </a:lnSpc>
              <a:spcBef>
                <a:spcPts val="0"/>
              </a:spcBef>
              <a:spcAft>
                <a:spcPts val="0"/>
              </a:spcAft>
              <a:buClr>
                <a:srgbClr val="202124"/>
              </a:buClr>
              <a:buSzPts val="2000"/>
              <a:buFont typeface="Noto Sans Symbols"/>
              <a:buChar char="❑"/>
            </a:pPr>
            <a:r>
              <a:rPr b="0" i="0" lang="en-US" sz="1800" u="none" cap="none" strike="noStrike">
                <a:solidFill>
                  <a:srgbClr val="202124"/>
                </a:solidFill>
                <a:latin typeface="Arial"/>
                <a:ea typeface="Arial"/>
                <a:cs typeface="Arial"/>
                <a:sym typeface="Arial"/>
              </a:rPr>
              <a:t> </a:t>
            </a:r>
            <a:r>
              <a:rPr b="0" i="0" lang="en-US" sz="1800" u="none" cap="none" strike="noStrike">
                <a:solidFill>
                  <a:srgbClr val="202124"/>
                </a:solidFill>
                <a:latin typeface="Rockwell"/>
                <a:ea typeface="Rockwell"/>
                <a:cs typeface="Rockwell"/>
                <a:sym typeface="Rockwell"/>
              </a:rPr>
              <a:t>What is the probability of observing the data x by the code Z, maximizing the integral means finding a model that best explains what was observed.</a:t>
            </a:r>
            <a:endParaRPr b="0" i="0" sz="1400" u="none" cap="none" strike="noStrike">
              <a:solidFill>
                <a:srgbClr val="000000"/>
              </a:solidFill>
              <a:latin typeface="Arial"/>
              <a:ea typeface="Arial"/>
              <a:cs typeface="Arial"/>
              <a:sym typeface="Arial"/>
            </a:endParaRPr>
          </a:p>
          <a:p>
            <a:pPr indent="-55878" lvl="0" marL="182880" marR="0" rtl="0" algn="l">
              <a:lnSpc>
                <a:spcPct val="100000"/>
              </a:lnSpc>
              <a:spcBef>
                <a:spcPts val="0"/>
              </a:spcBef>
              <a:spcAft>
                <a:spcPts val="0"/>
              </a:spcAft>
              <a:buClr>
                <a:srgbClr val="202124"/>
              </a:buClr>
              <a:buSzPts val="2000"/>
              <a:buFont typeface="Noto Sans Symbols"/>
              <a:buNone/>
            </a:pPr>
            <a:r>
              <a:t/>
            </a:r>
            <a:endParaRPr b="0" i="0" sz="1800" u="none" cap="none" strike="noStrike">
              <a:solidFill>
                <a:srgbClr val="202124"/>
              </a:solidFill>
              <a:latin typeface="Rockwell"/>
              <a:ea typeface="Rockwell"/>
              <a:cs typeface="Rockwell"/>
              <a:sym typeface="Rockwell"/>
            </a:endParaRPr>
          </a:p>
          <a:p>
            <a:pPr indent="-182880" lvl="0" marL="182880" marR="0" rtl="0" algn="l">
              <a:lnSpc>
                <a:spcPct val="100000"/>
              </a:lnSpc>
              <a:spcBef>
                <a:spcPts val="0"/>
              </a:spcBef>
              <a:spcAft>
                <a:spcPts val="0"/>
              </a:spcAft>
              <a:buClr>
                <a:srgbClr val="202124"/>
              </a:buClr>
              <a:buSzPts val="2000"/>
              <a:buFont typeface="Noto Sans Symbols"/>
              <a:buChar char="❑"/>
            </a:pPr>
            <a:r>
              <a:rPr b="0" i="0" lang="en-US" sz="1800" u="none" cap="none" strike="noStrike">
                <a:solidFill>
                  <a:srgbClr val="202124"/>
                </a:solidFill>
                <a:latin typeface="Rockwell"/>
                <a:ea typeface="Rockwell"/>
                <a:cs typeface="Rockwell"/>
                <a:sym typeface="Rockwell"/>
              </a:rPr>
              <a:t> This integral directly is often impractical :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2000"/>
              <a:buFont typeface="Arial"/>
              <a:buAutoNum type="arabicPeriod"/>
            </a:pPr>
            <a:r>
              <a:rPr b="0" i="0" lang="en-US" sz="1800" u="none" cap="none" strike="noStrike">
                <a:solidFill>
                  <a:srgbClr val="202124"/>
                </a:solidFill>
                <a:latin typeface="Rockwell"/>
                <a:ea typeface="Rockwell"/>
                <a:cs typeface="Rockwell"/>
                <a:sym typeface="Rockwell"/>
              </a:rPr>
              <a:t>The latent space z  can be very high-dimensional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2000"/>
              <a:buFont typeface="Arial"/>
              <a:buAutoNum type="arabicPeriod"/>
            </a:pPr>
            <a:r>
              <a:rPr b="0" i="0" lang="en-US" sz="1800" u="none" cap="none" strike="noStrike">
                <a:solidFill>
                  <a:srgbClr val="202124"/>
                </a:solidFill>
                <a:latin typeface="Rockwell"/>
                <a:ea typeface="Rockwell"/>
                <a:cs typeface="Rockwell"/>
                <a:sym typeface="Rockwell"/>
              </a:rPr>
              <a:t>The distributions  P(z) and p(x|Z) might be complex and not amenable to analytical integration</a:t>
            </a:r>
            <a:endParaRPr b="0" i="0" sz="1400" u="none" cap="none" strike="noStrike">
              <a:solidFill>
                <a:srgbClr val="000000"/>
              </a:solidFill>
              <a:latin typeface="Arial"/>
              <a:ea typeface="Arial"/>
              <a:cs typeface="Arial"/>
              <a:sym typeface="Arial"/>
            </a:endParaRPr>
          </a:p>
          <a:p>
            <a:pPr indent="-55878" lvl="0" marL="182880" marR="0" rtl="0" algn="l">
              <a:lnSpc>
                <a:spcPct val="100000"/>
              </a:lnSpc>
              <a:spcBef>
                <a:spcPts val="0"/>
              </a:spcBef>
              <a:spcAft>
                <a:spcPts val="0"/>
              </a:spcAft>
              <a:buClr>
                <a:srgbClr val="202124"/>
              </a:buClr>
              <a:buSzPts val="2000"/>
              <a:buFont typeface="Noto Sans Symbols"/>
              <a:buNone/>
            </a:pPr>
            <a:r>
              <a:t/>
            </a:r>
            <a:endParaRPr b="0" i="0" sz="1800" u="none" cap="none" strike="noStrike">
              <a:solidFill>
                <a:srgbClr val="202124"/>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55878" lvl="0" marL="182880" marR="0" rtl="0" algn="l">
              <a:lnSpc>
                <a:spcPct val="100000"/>
              </a:lnSpc>
              <a:spcBef>
                <a:spcPts val="0"/>
              </a:spcBef>
              <a:spcAft>
                <a:spcPts val="0"/>
              </a:spcAft>
              <a:buClr>
                <a:srgbClr val="202124"/>
              </a:buClr>
              <a:buSzPts val="2000"/>
              <a:buFont typeface="Noto Sans Symbols"/>
              <a:buNone/>
            </a:pPr>
            <a:r>
              <a:t/>
            </a:r>
            <a:endParaRPr b="0" i="0" sz="1800" u="none" cap="none" strike="noStrike">
              <a:solidFill>
                <a:srgbClr val="000000"/>
              </a:solidFill>
              <a:latin typeface="Arial"/>
              <a:ea typeface="Arial"/>
              <a:cs typeface="Arial"/>
              <a:sym typeface="Arial"/>
            </a:endParaRPr>
          </a:p>
          <a:p>
            <a:pPr indent="-55876" lvl="0" marL="182880" marR="0" rtl="0" algn="l">
              <a:lnSpc>
                <a:spcPct val="100000"/>
              </a:lnSpc>
              <a:spcBef>
                <a:spcPts val="0"/>
              </a:spcBef>
              <a:spcAft>
                <a:spcPts val="0"/>
              </a:spcAft>
              <a:buClr>
                <a:srgbClr val="202124"/>
              </a:buClr>
              <a:buSzPts val="2000"/>
              <a:buFont typeface="Noto Sans Symbols"/>
              <a:buNone/>
            </a:pPr>
            <a:r>
              <a:t/>
            </a:r>
            <a:endParaRPr b="0" i="0" sz="1800" u="none" cap="none" strike="noStrike">
              <a:solidFill>
                <a:srgbClr val="202124"/>
              </a:solidFill>
              <a:latin typeface="Arial"/>
              <a:ea typeface="Arial"/>
              <a:cs typeface="Arial"/>
              <a:sym typeface="Arial"/>
            </a:endParaRPr>
          </a:p>
        </p:txBody>
      </p:sp>
      <p:grpSp>
        <p:nvGrpSpPr>
          <p:cNvPr id="415" name="Google Shape;415;p27"/>
          <p:cNvGrpSpPr/>
          <p:nvPr/>
        </p:nvGrpSpPr>
        <p:grpSpPr>
          <a:xfrm>
            <a:off x="728414" y="1136582"/>
            <a:ext cx="3848698" cy="818879"/>
            <a:chOff x="4107274" y="1709410"/>
            <a:chExt cx="3848698" cy="818879"/>
          </a:xfrm>
        </p:grpSpPr>
        <p:sp>
          <p:nvSpPr>
            <p:cNvPr id="416" name="Google Shape;416;p27"/>
            <p:cNvSpPr/>
            <p:nvPr/>
          </p:nvSpPr>
          <p:spPr>
            <a:xfrm>
              <a:off x="4159827" y="1791173"/>
              <a:ext cx="3796145" cy="655355"/>
            </a:xfrm>
            <a:prstGeom prst="roundRect">
              <a:avLst>
                <a:gd fmla="val 16667" name="adj"/>
              </a:avLst>
            </a:prstGeom>
            <a:noFill/>
            <a:ln cap="flat" cmpd="sng" w="25400">
              <a:solidFill>
                <a:srgbClr val="591E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7" name="Google Shape;417;p27"/>
            <p:cNvSpPr txBox="1"/>
            <p:nvPr/>
          </p:nvSpPr>
          <p:spPr>
            <a:xfrm>
              <a:off x="4107274" y="1709410"/>
              <a:ext cx="3796145" cy="81887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sp>
        <p:nvSpPr>
          <p:cNvPr id="418" name="Google Shape;418;p27"/>
          <p:cNvSpPr txBox="1"/>
          <p:nvPr/>
        </p:nvSpPr>
        <p:spPr>
          <a:xfrm>
            <a:off x="6153807" y="557048"/>
            <a:ext cx="421464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124"/>
                </a:solidFill>
                <a:latin typeface="Rockwell"/>
                <a:ea typeface="Rockwell"/>
                <a:cs typeface="Rockwell"/>
                <a:sym typeface="Rockwell"/>
              </a:rPr>
              <a:t>*And in simple words: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124"/>
                </a:solidFill>
                <a:latin typeface="Rockwell"/>
                <a:ea typeface="Rockwell"/>
                <a:cs typeface="Rockwell"/>
                <a:sym typeface="Rockwell"/>
              </a:rPr>
              <a:t>calculating the total probability of observing  x by considering all the ways  x could be generated from different values of z .</a:t>
            </a:r>
            <a:br>
              <a:rPr b="0" i="0" lang="en-US" sz="1800" u="none" cap="none" strike="noStrike">
                <a:solidFill>
                  <a:srgbClr val="202124"/>
                </a:solidFill>
                <a:latin typeface="Rockwell"/>
                <a:ea typeface="Rockwell"/>
                <a:cs typeface="Rockwell"/>
                <a:sym typeface="Rockwell"/>
              </a:rPr>
            </a:br>
            <a:r>
              <a:rPr b="0" i="0" lang="en-US" sz="1800" u="none" cap="none" strike="noStrike">
                <a:solidFill>
                  <a:srgbClr val="202124"/>
                </a:solidFill>
                <a:latin typeface="Rockwell"/>
                <a:ea typeface="Rockwell"/>
                <a:cs typeface="Rockwell"/>
                <a:sym typeface="Rockwell"/>
              </a:rPr>
              <a:t> Each value of  z  contributes to  p(x).</a:t>
            </a:r>
            <a:endParaRPr b="0" i="0" sz="1800" u="none" cap="none" strike="noStrike">
              <a:solidFill>
                <a:srgbClr val="202124"/>
              </a:solidFill>
              <a:latin typeface="Rockwell"/>
              <a:ea typeface="Rockwell"/>
              <a:cs typeface="Rockwell"/>
              <a:sym typeface="Rockwe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24" name="Google Shape;424;p30"/>
          <p:cNvSpPr txBox="1"/>
          <p:nvPr/>
        </p:nvSpPr>
        <p:spPr>
          <a:xfrm>
            <a:off x="6515100" y="1648514"/>
            <a:ext cx="5167796" cy="4034735"/>
          </a:xfrm>
          <a:prstGeom prst="rect">
            <a:avLst/>
          </a:prstGeom>
          <a:noFill/>
          <a:ln>
            <a:noFill/>
          </a:ln>
        </p:spPr>
        <p:txBody>
          <a:bodyPr anchorCtr="0" anchor="t" bIns="45700" lIns="91425" spcFirstLastPara="1" rIns="91425" wrap="square" tIns="45700">
            <a:normAutofit fontScale="92500" lnSpcReduction="20000"/>
          </a:bodyPr>
          <a:lstStyle/>
          <a:p>
            <a:pPr indent="0" lvl="0" marL="182880" marR="0" rtl="0" algn="l">
              <a:lnSpc>
                <a:spcPct val="100000"/>
              </a:lnSpc>
              <a:spcBef>
                <a:spcPts val="0"/>
              </a:spcBef>
              <a:spcAft>
                <a:spcPts val="0"/>
              </a:spcAft>
              <a:buNone/>
            </a:pPr>
            <a:r>
              <a:t/>
            </a:r>
            <a:endParaRPr b="0" i="0" sz="1800" u="none" cap="none" strike="noStrike">
              <a:solidFill>
                <a:srgbClr val="202124"/>
              </a:solidFill>
              <a:latin typeface="Rockwell"/>
              <a:ea typeface="Rockwell"/>
              <a:cs typeface="Rockwell"/>
              <a:sym typeface="Rockwell"/>
            </a:endParaRPr>
          </a:p>
          <a:p>
            <a:pPr indent="-285750" lvl="0" marL="468630" marR="0" rtl="0" algn="l">
              <a:lnSpc>
                <a:spcPct val="100000"/>
              </a:lnSpc>
              <a:spcBef>
                <a:spcPts val="0"/>
              </a:spcBef>
              <a:spcAft>
                <a:spcPts val="0"/>
              </a:spcAft>
              <a:buClr>
                <a:srgbClr val="000000"/>
              </a:buClr>
              <a:buSzPct val="100000"/>
              <a:buFont typeface="Noto Sans Symbols"/>
              <a:buChar char="❑"/>
            </a:pPr>
            <a:r>
              <a:rPr b="0" i="0" lang="en-US" sz="1800" u="none" cap="none" strike="noStrike">
                <a:solidFill>
                  <a:srgbClr val="202124"/>
                </a:solidFill>
                <a:latin typeface="Rockwell"/>
                <a:ea typeface="Rockwell"/>
                <a:cs typeface="Rockwell"/>
                <a:sym typeface="Rockwell"/>
              </a:rPr>
              <a:t>Simplifying Jensen's Inequality:</a:t>
            </a:r>
            <a:br>
              <a:rPr b="0" i="0" lang="en-US" sz="1800" u="none" cap="none" strike="noStrike">
                <a:solidFill>
                  <a:srgbClr val="202124"/>
                </a:solidFill>
                <a:latin typeface="Rockwell"/>
                <a:ea typeface="Rockwell"/>
                <a:cs typeface="Rockwell"/>
                <a:sym typeface="Rockwell"/>
              </a:rPr>
            </a:br>
            <a:endParaRPr b="0" i="0" sz="1800" u="none" cap="none" strike="noStrike">
              <a:solidFill>
                <a:srgbClr val="202124"/>
              </a:solidFill>
              <a:latin typeface="Rockwell"/>
              <a:ea typeface="Rockwell"/>
              <a:cs typeface="Rockwell"/>
              <a:sym typeface="Rockwell"/>
            </a:endParaRPr>
          </a:p>
          <a:p>
            <a:pPr indent="0" lvl="0" marL="182880" marR="0" rtl="0" algn="l">
              <a:lnSpc>
                <a:spcPct val="100000"/>
              </a:lnSpc>
              <a:spcBef>
                <a:spcPts val="0"/>
              </a:spcBef>
              <a:spcAft>
                <a:spcPts val="0"/>
              </a:spcAft>
              <a:buClr>
                <a:srgbClr val="000000"/>
              </a:buClr>
              <a:buSzPct val="100000"/>
              <a:buFont typeface="Arial"/>
              <a:buNone/>
            </a:pPr>
            <a:r>
              <a:rPr b="0" i="0" lang="en-US" sz="1800" u="none" cap="none" strike="noStrike">
                <a:solidFill>
                  <a:srgbClr val="202124"/>
                </a:solidFill>
                <a:latin typeface="Rockwell"/>
                <a:ea typeface="Rockwell"/>
                <a:cs typeface="Rockwell"/>
                <a:sym typeface="Rockwell"/>
              </a:rPr>
              <a:t>   - **Integral(curve):** Represents the total calculation directly under the curve, showing the actual value.</a:t>
            </a:r>
            <a:endParaRPr/>
          </a:p>
          <a:p>
            <a:pPr indent="0" lvl="0" marL="182880" marR="0" rtl="0" algn="l">
              <a:lnSpc>
                <a:spcPct val="100000"/>
              </a:lnSpc>
              <a:spcBef>
                <a:spcPts val="0"/>
              </a:spcBef>
              <a:spcAft>
                <a:spcPts val="0"/>
              </a:spcAft>
              <a:buClr>
                <a:srgbClr val="000000"/>
              </a:buClr>
              <a:buSzPct val="100000"/>
              <a:buFont typeface="Arial"/>
              <a:buNone/>
            </a:pPr>
            <a:r>
              <a:rPr b="0" i="0" lang="en-US" sz="1800" u="none" cap="none" strike="noStrike">
                <a:solidFill>
                  <a:srgbClr val="202124"/>
                </a:solidFill>
                <a:latin typeface="Rockwell"/>
                <a:ea typeface="Rockwell"/>
                <a:cs typeface="Rockwell"/>
                <a:sym typeface="Rockwell"/>
              </a:rPr>
              <a:t>   - **Chord :** Represents a simplified approach. Taking the log first and then summing is easier but gives a lower value than summing first and then taking the log.</a:t>
            </a:r>
            <a:endParaRPr/>
          </a:p>
          <a:p>
            <a:pPr indent="0" lvl="0" marL="182880" marR="0" rtl="0" algn="l">
              <a:lnSpc>
                <a:spcPct val="100000"/>
              </a:lnSpc>
              <a:spcBef>
                <a:spcPts val="0"/>
              </a:spcBef>
              <a:spcAft>
                <a:spcPts val="0"/>
              </a:spcAft>
              <a:buClr>
                <a:srgbClr val="000000"/>
              </a:buClr>
              <a:buSzPct val="100000"/>
              <a:buFont typeface="Arial"/>
              <a:buNone/>
            </a:pPr>
            <a:r>
              <a:t/>
            </a:r>
            <a:endParaRPr b="0" i="0" sz="1800" u="none" cap="none" strike="noStrike">
              <a:solidFill>
                <a:srgbClr val="202124"/>
              </a:solidFill>
              <a:latin typeface="Rockwell"/>
              <a:ea typeface="Rockwell"/>
              <a:cs typeface="Rockwell"/>
              <a:sym typeface="Rockwell"/>
            </a:endParaRPr>
          </a:p>
          <a:p>
            <a:pPr indent="0" lvl="0" marL="182880" marR="0" rtl="0" algn="l">
              <a:lnSpc>
                <a:spcPct val="100000"/>
              </a:lnSpc>
              <a:spcBef>
                <a:spcPts val="0"/>
              </a:spcBef>
              <a:spcAft>
                <a:spcPts val="0"/>
              </a:spcAft>
              <a:buClr>
                <a:srgbClr val="000000"/>
              </a:buClr>
              <a:buSzPct val="100000"/>
              <a:buFont typeface="Arial"/>
              <a:buNone/>
            </a:pPr>
            <a:r>
              <a:rPr b="0" i="0" lang="en-US" sz="1800" u="none" cap="none" strike="noStrike">
                <a:solidFill>
                  <a:srgbClr val="202124"/>
                </a:solidFill>
                <a:latin typeface="Rockwell"/>
                <a:ea typeface="Rockwell"/>
                <a:cs typeface="Rockwell"/>
                <a:sym typeface="Rockwell"/>
              </a:rPr>
              <a:t>**In summary:**</a:t>
            </a:r>
            <a:endParaRPr/>
          </a:p>
          <a:p>
            <a:pPr indent="0" lvl="0" marL="182880" marR="0" rtl="0" algn="l">
              <a:lnSpc>
                <a:spcPct val="100000"/>
              </a:lnSpc>
              <a:spcBef>
                <a:spcPts val="0"/>
              </a:spcBef>
              <a:spcAft>
                <a:spcPts val="0"/>
              </a:spcAft>
              <a:buClr>
                <a:srgbClr val="000000"/>
              </a:buClr>
              <a:buSzPct val="100000"/>
              <a:buFont typeface="Arial"/>
              <a:buNone/>
            </a:pPr>
            <a:r>
              <a:rPr b="0" i="0" lang="en-US" sz="1800" u="none" cap="none" strike="noStrike">
                <a:solidFill>
                  <a:srgbClr val="202124"/>
                </a:solidFill>
                <a:latin typeface="Rockwell"/>
                <a:ea typeface="Rockwell"/>
                <a:cs typeface="Rockwell"/>
                <a:sym typeface="Rockwell"/>
              </a:rPr>
              <a:t>The chord (log first) is like a shortcut that makes calculations easier but slightly underestimates the true value, acting as a lower bound. The integral (sum first) gives the complete, accurate value but is harder to calculate.</a:t>
            </a:r>
            <a:endParaRPr b="0" i="0" sz="1800" u="none" cap="none" strike="noStrike">
              <a:solidFill>
                <a:srgbClr val="202124"/>
              </a:solidFill>
              <a:latin typeface="Rockwell"/>
              <a:ea typeface="Rockwell"/>
              <a:cs typeface="Rockwell"/>
              <a:sym typeface="Rockwell"/>
            </a:endParaRPr>
          </a:p>
        </p:txBody>
      </p:sp>
      <p:sp>
        <p:nvSpPr>
          <p:cNvPr id="425" name="Google Shape;425;p30"/>
          <p:cNvSpPr txBox="1"/>
          <p:nvPr/>
        </p:nvSpPr>
        <p:spPr>
          <a:xfrm>
            <a:off x="2524125" y="182160"/>
            <a:ext cx="714375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02124"/>
                </a:solidFill>
                <a:latin typeface="Rockwell"/>
                <a:ea typeface="Rockwell"/>
                <a:cs typeface="Rockwell"/>
                <a:sym typeface="Rockwell"/>
              </a:rPr>
              <a:t>Lower Bound</a:t>
            </a:r>
            <a:endParaRPr b="1" i="0" sz="2800" u="none" cap="none" strike="noStrike">
              <a:solidFill>
                <a:srgbClr val="202124"/>
              </a:solidFill>
              <a:latin typeface="Rockwell"/>
              <a:ea typeface="Rockwell"/>
              <a:cs typeface="Rockwell"/>
              <a:sym typeface="Rockwell"/>
            </a:endParaRPr>
          </a:p>
        </p:txBody>
      </p:sp>
      <p:pic>
        <p:nvPicPr>
          <p:cNvPr descr="A diagram of a curve&#10;&#10;Description automatically generated" id="426" name="Google Shape;426;p30"/>
          <p:cNvPicPr preferRelativeResize="0"/>
          <p:nvPr/>
        </p:nvPicPr>
        <p:blipFill rotWithShape="1">
          <a:blip r:embed="rId3">
            <a:alphaModFix/>
          </a:blip>
          <a:srcRect b="0" l="0" r="0" t="0"/>
          <a:stretch/>
        </p:blipFill>
        <p:spPr>
          <a:xfrm>
            <a:off x="317500" y="964184"/>
            <a:ext cx="5308600" cy="530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e04e0efef5_0_35"/>
          <p:cNvSpPr/>
          <p:nvPr/>
        </p:nvSpPr>
        <p:spPr>
          <a:xfrm>
            <a:off x="2512843" y="1012251"/>
            <a:ext cx="6912463" cy="7222224"/>
          </a:xfrm>
          <a:prstGeom prst="ellipse">
            <a:avLst/>
          </a:prstGeom>
          <a:gradFill>
            <a:gsLst>
              <a:gs pos="0">
                <a:schemeClr val="lt1"/>
              </a:gs>
              <a:gs pos="25000">
                <a:schemeClr val="lt1"/>
              </a:gs>
              <a:gs pos="56000">
                <a:srgbClr val="FCF5EE"/>
              </a:gs>
              <a:gs pos="100000">
                <a:srgbClr val="FCF5EE"/>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2e04e0efef5_0_35"/>
          <p:cNvSpPr txBox="1"/>
          <p:nvPr/>
        </p:nvSpPr>
        <p:spPr>
          <a:xfrm>
            <a:off x="656625" y="445050"/>
            <a:ext cx="10542300" cy="12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rgbClr val="000000"/>
                </a:solidFill>
                <a:latin typeface="Rockwell"/>
                <a:ea typeface="Rockwell"/>
                <a:cs typeface="Rockwell"/>
                <a:sym typeface="Rockwell"/>
              </a:rPr>
              <a:t>Table of contents</a:t>
            </a:r>
            <a:endParaRPr b="0" i="0" sz="2000" u="none" cap="none" strike="noStrike">
              <a:solidFill>
                <a:schemeClr val="dk1"/>
              </a:solidFill>
              <a:latin typeface="Rockwell"/>
              <a:ea typeface="Rockwell"/>
              <a:cs typeface="Rockwell"/>
              <a:sym typeface="Rockwell"/>
            </a:endParaRPr>
          </a:p>
        </p:txBody>
      </p:sp>
      <p:sp>
        <p:nvSpPr>
          <p:cNvPr id="200" name="Google Shape;200;g2e04e0efef5_0_35"/>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201" name="Google Shape;201;g2e04e0efef5_0_35"/>
          <p:cNvGrpSpPr/>
          <p:nvPr/>
        </p:nvGrpSpPr>
        <p:grpSpPr>
          <a:xfrm>
            <a:off x="920495" y="2738885"/>
            <a:ext cx="10014669" cy="2776768"/>
            <a:chOff x="2013214" y="2311481"/>
            <a:chExt cx="10014669" cy="2776768"/>
          </a:xfrm>
        </p:grpSpPr>
        <p:sp>
          <p:nvSpPr>
            <p:cNvPr id="202" name="Google Shape;202;g2e04e0efef5_0_35"/>
            <p:cNvSpPr txBox="1"/>
            <p:nvPr/>
          </p:nvSpPr>
          <p:spPr>
            <a:xfrm>
              <a:off x="2013214" y="2613346"/>
              <a:ext cx="2185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chemeClr val="dk1"/>
                  </a:solidFill>
                  <a:latin typeface="Rockwell"/>
                  <a:ea typeface="Rockwell"/>
                  <a:cs typeface="Rockwell"/>
                  <a:sym typeface="Rockwell"/>
                </a:rPr>
                <a:t>Generative and </a:t>
              </a:r>
              <a:r>
                <a:rPr b="1" lang="en-US">
                  <a:solidFill>
                    <a:schemeClr val="dk1"/>
                  </a:solidFill>
                  <a:latin typeface="Rockwell"/>
                  <a:ea typeface="Rockwell"/>
                  <a:cs typeface="Rockwell"/>
                  <a:sym typeface="Rockwell"/>
                </a:rPr>
                <a:t>discriminative</a:t>
              </a:r>
              <a:r>
                <a:rPr b="1" i="0" lang="en-US" sz="1400" u="none" cap="none" strike="noStrike">
                  <a:solidFill>
                    <a:schemeClr val="dk1"/>
                  </a:solidFill>
                  <a:latin typeface="Rockwell"/>
                  <a:ea typeface="Rockwell"/>
                  <a:cs typeface="Rockwell"/>
                  <a:sym typeface="Rockwell"/>
                </a:rPr>
                <a:t> </a:t>
              </a:r>
              <a:br>
                <a:rPr b="1" i="0" lang="en-US" sz="1400" u="none" cap="none" strike="noStrike">
                  <a:solidFill>
                    <a:schemeClr val="dk1"/>
                  </a:solidFill>
                  <a:latin typeface="Rockwell"/>
                  <a:ea typeface="Rockwell"/>
                  <a:cs typeface="Rockwell"/>
                  <a:sym typeface="Rockwell"/>
                </a:rPr>
              </a:br>
              <a:r>
                <a:rPr b="1" i="0" lang="en-US" sz="1400" u="none" cap="none" strike="noStrike">
                  <a:solidFill>
                    <a:schemeClr val="dk1"/>
                  </a:solidFill>
                  <a:latin typeface="Rockwell"/>
                  <a:ea typeface="Rockwell"/>
                  <a:cs typeface="Rockwell"/>
                  <a:sym typeface="Rockwell"/>
                </a:rPr>
                <a:t>models </a:t>
              </a:r>
              <a:endParaRPr b="0" i="0" sz="1400" u="none" cap="none" strike="noStrike">
                <a:solidFill>
                  <a:srgbClr val="000000"/>
                </a:solidFill>
                <a:latin typeface="Arial"/>
                <a:ea typeface="Arial"/>
                <a:cs typeface="Arial"/>
                <a:sym typeface="Arial"/>
              </a:endParaRPr>
            </a:p>
          </p:txBody>
        </p:sp>
        <p:sp>
          <p:nvSpPr>
            <p:cNvPr id="203" name="Google Shape;203;g2e04e0efef5_0_35"/>
            <p:cNvSpPr txBox="1"/>
            <p:nvPr/>
          </p:nvSpPr>
          <p:spPr>
            <a:xfrm>
              <a:off x="2622359" y="3454234"/>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01</a:t>
              </a:r>
              <a:endParaRPr b="0" i="0" sz="3000" u="none" cap="none" strike="noStrike">
                <a:solidFill>
                  <a:schemeClr val="dk1"/>
                </a:solidFill>
                <a:latin typeface="Quantico"/>
                <a:ea typeface="Quantico"/>
                <a:cs typeface="Quantico"/>
                <a:sym typeface="Quantico"/>
              </a:endParaRPr>
            </a:p>
          </p:txBody>
        </p:sp>
        <p:sp>
          <p:nvSpPr>
            <p:cNvPr id="204" name="Google Shape;204;g2e04e0efef5_0_35"/>
            <p:cNvSpPr txBox="1"/>
            <p:nvPr/>
          </p:nvSpPr>
          <p:spPr>
            <a:xfrm>
              <a:off x="7479959" y="2311481"/>
              <a:ext cx="2185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dk1"/>
                  </a:solidFill>
                  <a:latin typeface="Rockwell"/>
                  <a:ea typeface="Rockwell"/>
                  <a:cs typeface="Rockwell"/>
                  <a:sym typeface="Rockwell"/>
                </a:rPr>
                <a:t>Super resolution with VAE</a:t>
              </a:r>
              <a:endParaRPr b="1">
                <a:solidFill>
                  <a:schemeClr val="dk1"/>
                </a:solidFill>
                <a:latin typeface="Rockwell"/>
                <a:ea typeface="Rockwell"/>
                <a:cs typeface="Rockwell"/>
                <a:sym typeface="Rockwell"/>
              </a:endParaRPr>
            </a:p>
          </p:txBody>
        </p:sp>
        <p:sp>
          <p:nvSpPr>
            <p:cNvPr id="205" name="Google Shape;205;g2e04e0efef5_0_35"/>
            <p:cNvSpPr txBox="1"/>
            <p:nvPr/>
          </p:nvSpPr>
          <p:spPr>
            <a:xfrm>
              <a:off x="6098835" y="4487150"/>
              <a:ext cx="2185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rPr b="1" lang="en-US">
                  <a:solidFill>
                    <a:schemeClr val="dk1"/>
                  </a:solidFill>
                  <a:latin typeface="Rockwell"/>
                  <a:ea typeface="Rockwell"/>
                  <a:cs typeface="Rockwell"/>
                  <a:sym typeface="Rockwell"/>
                </a:rPr>
                <a:t>Advantages and Disadvantages </a:t>
              </a:r>
              <a:endParaRPr b="1" i="0" sz="1400" u="none" cap="none" strike="noStrike">
                <a:solidFill>
                  <a:schemeClr val="dk1"/>
                </a:solidFill>
                <a:latin typeface="Arial"/>
                <a:ea typeface="Arial"/>
                <a:cs typeface="Arial"/>
                <a:sym typeface="Arial"/>
              </a:endParaRPr>
            </a:p>
          </p:txBody>
        </p:sp>
        <p:sp>
          <p:nvSpPr>
            <p:cNvPr id="206" name="Google Shape;206;g2e04e0efef5_0_35"/>
            <p:cNvSpPr txBox="1"/>
            <p:nvPr/>
          </p:nvSpPr>
          <p:spPr>
            <a:xfrm>
              <a:off x="3403378" y="4631049"/>
              <a:ext cx="2185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rPr b="1" lang="en-US">
                  <a:solidFill>
                    <a:schemeClr val="dk1"/>
                  </a:solidFill>
                  <a:latin typeface="Rockwell"/>
                  <a:ea typeface="Rockwell"/>
                  <a:cs typeface="Rockwell"/>
                  <a:sym typeface="Rockwell"/>
                </a:rPr>
                <a:t>INTRODUCTION</a:t>
              </a:r>
              <a:endParaRPr b="1"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200"/>
                <a:buFont typeface="Rockwell"/>
                <a:buNone/>
              </a:pPr>
              <a:r>
                <a:rPr b="1" lang="en-US">
                  <a:solidFill>
                    <a:schemeClr val="dk1"/>
                  </a:solidFill>
                  <a:latin typeface="Rockwell"/>
                  <a:ea typeface="Rockwell"/>
                  <a:cs typeface="Rockwell"/>
                  <a:sym typeface="Rockwell"/>
                </a:rPr>
                <a:t>TO</a:t>
              </a:r>
              <a:endParaRPr b="1">
                <a:solidFill>
                  <a:schemeClr val="dk1"/>
                </a:solidFill>
                <a:latin typeface="Rockwell"/>
                <a:ea typeface="Rockwell"/>
                <a:cs typeface="Rockwell"/>
                <a:sym typeface="Rockwell"/>
              </a:endParaRPr>
            </a:p>
            <a:p>
              <a:pPr indent="0" lvl="0" marL="0" marR="0" rtl="0" algn="ctr">
                <a:lnSpc>
                  <a:spcPct val="90000"/>
                </a:lnSpc>
                <a:spcBef>
                  <a:spcPts val="0"/>
                </a:spcBef>
                <a:spcAft>
                  <a:spcPts val="0"/>
                </a:spcAft>
                <a:buClr>
                  <a:srgbClr val="000000"/>
                </a:buClr>
                <a:buSzPts val="3200"/>
                <a:buFont typeface="Rockwell"/>
                <a:buNone/>
              </a:pPr>
              <a:r>
                <a:rPr b="1" lang="en-US">
                  <a:solidFill>
                    <a:schemeClr val="dk1"/>
                  </a:solidFill>
                  <a:latin typeface="Rockwell"/>
                  <a:ea typeface="Rockwell"/>
                  <a:cs typeface="Rockwell"/>
                  <a:sym typeface="Rockwell"/>
                </a:rPr>
                <a:t>VAE</a:t>
              </a:r>
              <a:endParaRPr b="1" i="0" sz="1400" u="none" cap="none" strike="noStrike">
                <a:solidFill>
                  <a:schemeClr val="dk1"/>
                </a:solidFill>
                <a:latin typeface="Arial"/>
                <a:ea typeface="Arial"/>
                <a:cs typeface="Arial"/>
                <a:sym typeface="Arial"/>
              </a:endParaRPr>
            </a:p>
          </p:txBody>
        </p:sp>
        <p:sp>
          <p:nvSpPr>
            <p:cNvPr id="207" name="Google Shape;207;g2e04e0efef5_0_35"/>
            <p:cNvSpPr txBox="1"/>
            <p:nvPr/>
          </p:nvSpPr>
          <p:spPr>
            <a:xfrm>
              <a:off x="4809142" y="2372402"/>
              <a:ext cx="21852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rPr b="1" lang="en-US">
                  <a:solidFill>
                    <a:schemeClr val="dk1"/>
                  </a:solidFill>
                  <a:latin typeface="Rockwell"/>
                  <a:ea typeface="Rockwell"/>
                  <a:cs typeface="Rockwell"/>
                  <a:sym typeface="Rockwell"/>
                </a:rPr>
                <a:t>VAE Applications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Quantico"/>
                <a:ea typeface="Quantico"/>
                <a:cs typeface="Quantico"/>
                <a:sym typeface="Quantico"/>
              </a:endParaRPr>
            </a:p>
          </p:txBody>
        </p:sp>
        <p:sp>
          <p:nvSpPr>
            <p:cNvPr id="208" name="Google Shape;208;g2e04e0efef5_0_35"/>
            <p:cNvSpPr txBox="1"/>
            <p:nvPr/>
          </p:nvSpPr>
          <p:spPr>
            <a:xfrm>
              <a:off x="4003484" y="3454222"/>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02</a:t>
              </a:r>
              <a:endParaRPr b="0" i="0" sz="3000" u="none" cap="none" strike="noStrike">
                <a:solidFill>
                  <a:schemeClr val="dk1"/>
                </a:solidFill>
                <a:latin typeface="Quantico"/>
                <a:ea typeface="Quantico"/>
                <a:cs typeface="Quantico"/>
                <a:sym typeface="Quantico"/>
              </a:endParaRPr>
            </a:p>
          </p:txBody>
        </p:sp>
        <p:sp>
          <p:nvSpPr>
            <p:cNvPr id="209" name="Google Shape;209;g2e04e0efef5_0_35"/>
            <p:cNvSpPr txBox="1"/>
            <p:nvPr/>
          </p:nvSpPr>
          <p:spPr>
            <a:xfrm>
              <a:off x="5384609" y="3454234"/>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03</a:t>
              </a:r>
              <a:endParaRPr b="0" i="0" sz="3000" u="none" cap="none" strike="noStrike">
                <a:solidFill>
                  <a:schemeClr val="dk1"/>
                </a:solidFill>
                <a:latin typeface="Quantico"/>
                <a:ea typeface="Quantico"/>
                <a:cs typeface="Quantico"/>
                <a:sym typeface="Quantico"/>
              </a:endParaRPr>
            </a:p>
          </p:txBody>
        </p:sp>
        <p:sp>
          <p:nvSpPr>
            <p:cNvPr id="210" name="Google Shape;210;g2e04e0efef5_0_35"/>
            <p:cNvSpPr txBox="1"/>
            <p:nvPr/>
          </p:nvSpPr>
          <p:spPr>
            <a:xfrm>
              <a:off x="6765734" y="3454234"/>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04</a:t>
              </a:r>
              <a:endParaRPr b="0" i="0" sz="3000" u="none" cap="none" strike="noStrike">
                <a:solidFill>
                  <a:schemeClr val="dk1"/>
                </a:solidFill>
                <a:latin typeface="Quantico"/>
                <a:ea typeface="Quantico"/>
                <a:cs typeface="Quantico"/>
                <a:sym typeface="Quantico"/>
              </a:endParaRPr>
            </a:p>
          </p:txBody>
        </p:sp>
        <p:sp>
          <p:nvSpPr>
            <p:cNvPr id="211" name="Google Shape;211;g2e04e0efef5_0_35"/>
            <p:cNvSpPr txBox="1"/>
            <p:nvPr/>
          </p:nvSpPr>
          <p:spPr>
            <a:xfrm>
              <a:off x="8146859" y="3454234"/>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05</a:t>
              </a:r>
              <a:endParaRPr b="0" i="0" sz="3000" u="none" cap="none" strike="noStrike">
                <a:solidFill>
                  <a:schemeClr val="dk1"/>
                </a:solidFill>
                <a:latin typeface="Quantico"/>
                <a:ea typeface="Quantico"/>
                <a:cs typeface="Quantico"/>
                <a:sym typeface="Quantico"/>
              </a:endParaRPr>
            </a:p>
          </p:txBody>
        </p:sp>
        <p:cxnSp>
          <p:nvCxnSpPr>
            <p:cNvPr id="212" name="Google Shape;212;g2e04e0efef5_0_35"/>
            <p:cNvCxnSpPr>
              <a:stCxn id="203" idx="3"/>
              <a:endCxn id="208" idx="1"/>
            </p:cNvCxnSpPr>
            <p:nvPr/>
          </p:nvCxnSpPr>
          <p:spPr>
            <a:xfrm>
              <a:off x="3473759" y="3742234"/>
              <a:ext cx="529800" cy="0"/>
            </a:xfrm>
            <a:prstGeom prst="straightConnector1">
              <a:avLst/>
            </a:prstGeom>
            <a:noFill/>
            <a:ln cap="flat" cmpd="sng" w="9525">
              <a:solidFill>
                <a:schemeClr val="dk1"/>
              </a:solidFill>
              <a:prstDash val="solid"/>
              <a:round/>
              <a:headEnd len="sm" w="sm" type="none"/>
              <a:tailEnd len="med" w="med" type="oval"/>
            </a:ln>
          </p:spPr>
        </p:cxnSp>
        <p:cxnSp>
          <p:nvCxnSpPr>
            <p:cNvPr id="213" name="Google Shape;213;g2e04e0efef5_0_35"/>
            <p:cNvCxnSpPr>
              <a:stCxn id="208" idx="3"/>
              <a:endCxn id="209" idx="1"/>
            </p:cNvCxnSpPr>
            <p:nvPr/>
          </p:nvCxnSpPr>
          <p:spPr>
            <a:xfrm>
              <a:off x="4854884" y="3742222"/>
              <a:ext cx="529800" cy="0"/>
            </a:xfrm>
            <a:prstGeom prst="straightConnector1">
              <a:avLst/>
            </a:prstGeom>
            <a:noFill/>
            <a:ln cap="flat" cmpd="sng" w="9525">
              <a:solidFill>
                <a:schemeClr val="dk1"/>
              </a:solidFill>
              <a:prstDash val="solid"/>
              <a:round/>
              <a:headEnd len="sm" w="sm" type="none"/>
              <a:tailEnd len="med" w="med" type="oval"/>
            </a:ln>
          </p:spPr>
        </p:cxnSp>
        <p:cxnSp>
          <p:nvCxnSpPr>
            <p:cNvPr id="214" name="Google Shape;214;g2e04e0efef5_0_35"/>
            <p:cNvCxnSpPr>
              <a:stCxn id="209" idx="3"/>
              <a:endCxn id="210" idx="1"/>
            </p:cNvCxnSpPr>
            <p:nvPr/>
          </p:nvCxnSpPr>
          <p:spPr>
            <a:xfrm>
              <a:off x="6236009" y="3742234"/>
              <a:ext cx="529800" cy="0"/>
            </a:xfrm>
            <a:prstGeom prst="straightConnector1">
              <a:avLst/>
            </a:prstGeom>
            <a:noFill/>
            <a:ln cap="flat" cmpd="sng" w="9525">
              <a:solidFill>
                <a:schemeClr val="dk1"/>
              </a:solidFill>
              <a:prstDash val="solid"/>
              <a:round/>
              <a:headEnd len="sm" w="sm" type="none"/>
              <a:tailEnd len="med" w="med" type="oval"/>
            </a:ln>
          </p:spPr>
        </p:cxnSp>
        <p:cxnSp>
          <p:nvCxnSpPr>
            <p:cNvPr id="215" name="Google Shape;215;g2e04e0efef5_0_35"/>
            <p:cNvCxnSpPr>
              <a:stCxn id="210" idx="3"/>
              <a:endCxn id="211" idx="1"/>
            </p:cNvCxnSpPr>
            <p:nvPr/>
          </p:nvCxnSpPr>
          <p:spPr>
            <a:xfrm>
              <a:off x="7617134" y="3742234"/>
              <a:ext cx="529800" cy="0"/>
            </a:xfrm>
            <a:prstGeom prst="straightConnector1">
              <a:avLst/>
            </a:prstGeom>
            <a:noFill/>
            <a:ln cap="flat" cmpd="sng" w="9525">
              <a:solidFill>
                <a:schemeClr val="dk1"/>
              </a:solidFill>
              <a:prstDash val="solid"/>
              <a:round/>
              <a:headEnd len="sm" w="sm" type="none"/>
              <a:tailEnd len="med" w="med" type="oval"/>
            </a:ln>
          </p:spPr>
        </p:cxnSp>
        <p:cxnSp>
          <p:nvCxnSpPr>
            <p:cNvPr id="216" name="Google Shape;216;g2e04e0efef5_0_35"/>
            <p:cNvCxnSpPr/>
            <p:nvPr/>
          </p:nvCxnSpPr>
          <p:spPr>
            <a:xfrm>
              <a:off x="3055351" y="3001409"/>
              <a:ext cx="0" cy="515700"/>
            </a:xfrm>
            <a:prstGeom prst="straightConnector1">
              <a:avLst/>
            </a:prstGeom>
            <a:noFill/>
            <a:ln cap="flat" cmpd="sng" w="9525">
              <a:solidFill>
                <a:schemeClr val="dk1"/>
              </a:solidFill>
              <a:prstDash val="solid"/>
              <a:round/>
              <a:headEnd len="med" w="med" type="oval"/>
              <a:tailEnd len="med" w="med" type="oval"/>
            </a:ln>
          </p:spPr>
        </p:cxnSp>
        <p:cxnSp>
          <p:nvCxnSpPr>
            <p:cNvPr id="217" name="Google Shape;217;g2e04e0efef5_0_35"/>
            <p:cNvCxnSpPr/>
            <p:nvPr/>
          </p:nvCxnSpPr>
          <p:spPr>
            <a:xfrm>
              <a:off x="5810309" y="2963656"/>
              <a:ext cx="0" cy="515700"/>
            </a:xfrm>
            <a:prstGeom prst="straightConnector1">
              <a:avLst/>
            </a:prstGeom>
            <a:noFill/>
            <a:ln cap="flat" cmpd="sng" w="9525">
              <a:solidFill>
                <a:schemeClr val="dk1"/>
              </a:solidFill>
              <a:prstDash val="solid"/>
              <a:round/>
              <a:headEnd len="med" w="med" type="oval"/>
              <a:tailEnd len="med" w="med" type="oval"/>
            </a:ln>
          </p:spPr>
        </p:cxnSp>
        <p:cxnSp>
          <p:nvCxnSpPr>
            <p:cNvPr id="218" name="Google Shape;218;g2e04e0efef5_0_35"/>
            <p:cNvCxnSpPr/>
            <p:nvPr/>
          </p:nvCxnSpPr>
          <p:spPr>
            <a:xfrm>
              <a:off x="8572559" y="2963656"/>
              <a:ext cx="0" cy="515700"/>
            </a:xfrm>
            <a:prstGeom prst="straightConnector1">
              <a:avLst/>
            </a:prstGeom>
            <a:noFill/>
            <a:ln cap="flat" cmpd="sng" w="9525">
              <a:solidFill>
                <a:schemeClr val="dk1"/>
              </a:solidFill>
              <a:prstDash val="solid"/>
              <a:round/>
              <a:headEnd len="med" w="med" type="oval"/>
              <a:tailEnd len="med" w="med" type="oval"/>
            </a:ln>
          </p:spPr>
        </p:cxnSp>
        <p:cxnSp>
          <p:nvCxnSpPr>
            <p:cNvPr id="219" name="Google Shape;219;g2e04e0efef5_0_35"/>
            <p:cNvCxnSpPr/>
            <p:nvPr/>
          </p:nvCxnSpPr>
          <p:spPr>
            <a:xfrm>
              <a:off x="4429184" y="3910556"/>
              <a:ext cx="0" cy="515700"/>
            </a:xfrm>
            <a:prstGeom prst="straightConnector1">
              <a:avLst/>
            </a:prstGeom>
            <a:noFill/>
            <a:ln cap="flat" cmpd="sng" w="9525">
              <a:solidFill>
                <a:schemeClr val="dk1"/>
              </a:solidFill>
              <a:prstDash val="solid"/>
              <a:round/>
              <a:headEnd len="med" w="med" type="oval"/>
              <a:tailEnd len="med" w="med" type="oval"/>
            </a:ln>
          </p:spPr>
        </p:cxnSp>
        <p:cxnSp>
          <p:nvCxnSpPr>
            <p:cNvPr id="220" name="Google Shape;220;g2e04e0efef5_0_35"/>
            <p:cNvCxnSpPr/>
            <p:nvPr/>
          </p:nvCxnSpPr>
          <p:spPr>
            <a:xfrm>
              <a:off x="7191434" y="3938109"/>
              <a:ext cx="0" cy="515700"/>
            </a:xfrm>
            <a:prstGeom prst="straightConnector1">
              <a:avLst/>
            </a:prstGeom>
            <a:noFill/>
            <a:ln cap="flat" cmpd="sng" w="9525">
              <a:solidFill>
                <a:schemeClr val="dk1"/>
              </a:solidFill>
              <a:prstDash val="solid"/>
              <a:round/>
              <a:headEnd len="med" w="med" type="oval"/>
              <a:tailEnd len="med" w="med" type="oval"/>
            </a:ln>
          </p:spPr>
        </p:cxnSp>
        <p:cxnSp>
          <p:nvCxnSpPr>
            <p:cNvPr id="221" name="Google Shape;221;g2e04e0efef5_0_35"/>
            <p:cNvCxnSpPr/>
            <p:nvPr/>
          </p:nvCxnSpPr>
          <p:spPr>
            <a:xfrm>
              <a:off x="8854206" y="3742222"/>
              <a:ext cx="529800" cy="0"/>
            </a:xfrm>
            <a:prstGeom prst="straightConnector1">
              <a:avLst/>
            </a:prstGeom>
            <a:noFill/>
            <a:ln cap="flat" cmpd="sng" w="9525">
              <a:solidFill>
                <a:schemeClr val="dk1"/>
              </a:solidFill>
              <a:prstDash val="solid"/>
              <a:round/>
              <a:headEnd len="sm" w="sm" type="none"/>
              <a:tailEnd len="med" w="med" type="oval"/>
            </a:ln>
          </p:spPr>
        </p:cxnSp>
        <p:sp>
          <p:nvSpPr>
            <p:cNvPr id="222" name="Google Shape;222;g2e04e0efef5_0_35"/>
            <p:cNvSpPr txBox="1"/>
            <p:nvPr/>
          </p:nvSpPr>
          <p:spPr>
            <a:xfrm>
              <a:off x="9453724" y="3479356"/>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06</a:t>
              </a:r>
              <a:endParaRPr b="0" i="0" sz="3000" u="none" cap="none" strike="noStrike">
                <a:solidFill>
                  <a:schemeClr val="dk1"/>
                </a:solidFill>
                <a:latin typeface="Quantico"/>
                <a:ea typeface="Quantico"/>
                <a:cs typeface="Quantico"/>
                <a:sym typeface="Quantico"/>
              </a:endParaRPr>
            </a:p>
          </p:txBody>
        </p:sp>
        <p:cxnSp>
          <p:nvCxnSpPr>
            <p:cNvPr id="223" name="Google Shape;223;g2e04e0efef5_0_35"/>
            <p:cNvCxnSpPr/>
            <p:nvPr/>
          </p:nvCxnSpPr>
          <p:spPr>
            <a:xfrm>
              <a:off x="10305124" y="3763013"/>
              <a:ext cx="529800" cy="0"/>
            </a:xfrm>
            <a:prstGeom prst="straightConnector1">
              <a:avLst/>
            </a:prstGeom>
            <a:noFill/>
            <a:ln cap="flat" cmpd="sng" w="9525">
              <a:solidFill>
                <a:schemeClr val="dk1"/>
              </a:solidFill>
              <a:prstDash val="solid"/>
              <a:round/>
              <a:headEnd len="sm" w="sm" type="none"/>
              <a:tailEnd len="med" w="med" type="oval"/>
            </a:ln>
          </p:spPr>
        </p:cxnSp>
        <p:sp>
          <p:nvSpPr>
            <p:cNvPr id="224" name="Google Shape;224;g2e04e0efef5_0_35"/>
            <p:cNvSpPr txBox="1"/>
            <p:nvPr/>
          </p:nvSpPr>
          <p:spPr>
            <a:xfrm>
              <a:off x="10730927" y="3495573"/>
              <a:ext cx="851400" cy="576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Quantico"/>
                  <a:ea typeface="Quantico"/>
                  <a:cs typeface="Quantico"/>
                  <a:sym typeface="Quantico"/>
                </a:rPr>
                <a:t>07</a:t>
              </a:r>
              <a:endParaRPr b="0" i="0" sz="3000" u="none" cap="none" strike="noStrike">
                <a:solidFill>
                  <a:schemeClr val="dk1"/>
                </a:solidFill>
                <a:latin typeface="Quantico"/>
                <a:ea typeface="Quantico"/>
                <a:cs typeface="Quantico"/>
                <a:sym typeface="Quantico"/>
              </a:endParaRPr>
            </a:p>
          </p:txBody>
        </p:sp>
        <p:cxnSp>
          <p:nvCxnSpPr>
            <p:cNvPr id="225" name="Google Shape;225;g2e04e0efef5_0_35"/>
            <p:cNvCxnSpPr/>
            <p:nvPr/>
          </p:nvCxnSpPr>
          <p:spPr>
            <a:xfrm>
              <a:off x="9879424" y="3962949"/>
              <a:ext cx="0" cy="515700"/>
            </a:xfrm>
            <a:prstGeom prst="straightConnector1">
              <a:avLst/>
            </a:prstGeom>
            <a:noFill/>
            <a:ln cap="flat" cmpd="sng" w="9525">
              <a:solidFill>
                <a:schemeClr val="dk1"/>
              </a:solidFill>
              <a:prstDash val="solid"/>
              <a:round/>
              <a:headEnd len="med" w="med" type="oval"/>
              <a:tailEnd len="med" w="med" type="oval"/>
            </a:ln>
          </p:spPr>
        </p:cxnSp>
        <p:cxnSp>
          <p:nvCxnSpPr>
            <p:cNvPr id="226" name="Google Shape;226;g2e04e0efef5_0_35"/>
            <p:cNvCxnSpPr/>
            <p:nvPr/>
          </p:nvCxnSpPr>
          <p:spPr>
            <a:xfrm>
              <a:off x="11151822" y="2989826"/>
              <a:ext cx="0" cy="515700"/>
            </a:xfrm>
            <a:prstGeom prst="straightConnector1">
              <a:avLst/>
            </a:prstGeom>
            <a:noFill/>
            <a:ln cap="flat" cmpd="sng" w="9525">
              <a:solidFill>
                <a:schemeClr val="dk1"/>
              </a:solidFill>
              <a:prstDash val="solid"/>
              <a:round/>
              <a:headEnd len="med" w="med" type="oval"/>
              <a:tailEnd len="med" w="med" type="oval"/>
            </a:ln>
          </p:spPr>
        </p:cxnSp>
        <p:sp>
          <p:nvSpPr>
            <p:cNvPr id="227" name="Google Shape;227;g2e04e0efef5_0_35"/>
            <p:cNvSpPr txBox="1"/>
            <p:nvPr/>
          </p:nvSpPr>
          <p:spPr>
            <a:xfrm>
              <a:off x="9051724" y="4561875"/>
              <a:ext cx="15183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dk1"/>
                  </a:solidFill>
                  <a:latin typeface="Rockwell"/>
                  <a:ea typeface="Rockwell"/>
                  <a:cs typeface="Rockwell"/>
                  <a:sym typeface="Rockwell"/>
                </a:rPr>
                <a:t>The Data</a:t>
              </a:r>
              <a:endParaRPr b="1">
                <a:solidFill>
                  <a:schemeClr val="dk1"/>
                </a:solidFill>
                <a:latin typeface="Rockwell"/>
                <a:ea typeface="Rockwell"/>
                <a:cs typeface="Rockwell"/>
                <a:sym typeface="Rockwell"/>
              </a:endParaRPr>
            </a:p>
          </p:txBody>
        </p:sp>
        <p:sp>
          <p:nvSpPr>
            <p:cNvPr id="228" name="Google Shape;228;g2e04e0efef5_0_35"/>
            <p:cNvSpPr txBox="1"/>
            <p:nvPr/>
          </p:nvSpPr>
          <p:spPr>
            <a:xfrm>
              <a:off x="10594483" y="2329523"/>
              <a:ext cx="1433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dk1"/>
                  </a:solidFill>
                  <a:latin typeface="Rockwell"/>
                  <a:ea typeface="Rockwell"/>
                  <a:cs typeface="Rockwell"/>
                  <a:sym typeface="Rockwell"/>
                </a:rPr>
                <a:t>Our Mission</a:t>
              </a:r>
              <a:endParaRPr b="1">
                <a:solidFill>
                  <a:schemeClr val="dk1"/>
                </a:solidFill>
                <a:latin typeface="Rockwell"/>
                <a:ea typeface="Rockwell"/>
                <a:cs typeface="Rockwell"/>
                <a:sym typeface="Rockwe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33" name="Google Shape;433;p7"/>
          <p:cNvSpPr txBox="1"/>
          <p:nvPr/>
        </p:nvSpPr>
        <p:spPr>
          <a:xfrm>
            <a:off x="2424838" y="783219"/>
            <a:ext cx="8112840" cy="1966116"/>
          </a:xfrm>
          <a:prstGeom prst="rect">
            <a:avLst/>
          </a:prstGeom>
          <a:blipFill rotWithShape="1">
            <a:blip r:embed="rId3">
              <a:alphaModFix/>
            </a:blip>
            <a:stretch>
              <a:fillRect b="0" l="0" r="-352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34" name="Google Shape;434;p7"/>
          <p:cNvSpPr txBox="1"/>
          <p:nvPr/>
        </p:nvSpPr>
        <p:spPr>
          <a:xfrm>
            <a:off x="999594" y="3341869"/>
            <a:ext cx="2715984" cy="332463"/>
          </a:xfrm>
          <a:prstGeom prst="rect">
            <a:avLst/>
          </a:prstGeom>
          <a:blipFill rotWithShape="1">
            <a:blip r:embed="rId4">
              <a:alphaModFix/>
            </a:blip>
            <a:stretch>
              <a:fillRect b="-18176" l="-669"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35" name="Google Shape;435;p7"/>
          <p:cNvGrpSpPr/>
          <p:nvPr/>
        </p:nvGrpSpPr>
        <p:grpSpPr>
          <a:xfrm>
            <a:off x="2424838" y="4673934"/>
            <a:ext cx="6097656" cy="1488772"/>
            <a:chOff x="3428408" y="4325985"/>
            <a:chExt cx="6097656" cy="1488772"/>
          </a:xfrm>
        </p:grpSpPr>
        <p:sp>
          <p:nvSpPr>
            <p:cNvPr id="436" name="Google Shape;436;p7"/>
            <p:cNvSpPr txBox="1"/>
            <p:nvPr/>
          </p:nvSpPr>
          <p:spPr>
            <a:xfrm>
              <a:off x="3428408" y="4511451"/>
              <a:ext cx="6097656" cy="130330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37" name="Google Shape;437;p7"/>
            <p:cNvSpPr/>
            <p:nvPr/>
          </p:nvSpPr>
          <p:spPr>
            <a:xfrm>
              <a:off x="3715578" y="4325985"/>
              <a:ext cx="5687295" cy="1487137"/>
            </a:xfrm>
            <a:prstGeom prst="roundRect">
              <a:avLst>
                <a:gd fmla="val 16667" name="adj"/>
              </a:avLst>
            </a:prstGeom>
            <a:noFill/>
            <a:ln cap="flat" cmpd="sng" w="25400">
              <a:solidFill>
                <a:srgbClr val="591E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38" name="Google Shape;438;p7"/>
          <p:cNvGrpSpPr/>
          <p:nvPr/>
        </p:nvGrpSpPr>
        <p:grpSpPr>
          <a:xfrm>
            <a:off x="5152125" y="2467262"/>
            <a:ext cx="3810000" cy="1805871"/>
            <a:chOff x="5152125" y="2467264"/>
            <a:chExt cx="3810000" cy="1805870"/>
          </a:xfrm>
        </p:grpSpPr>
        <p:sp>
          <p:nvSpPr>
            <p:cNvPr id="439" name="Google Shape;439;p7"/>
            <p:cNvSpPr txBox="1"/>
            <p:nvPr/>
          </p:nvSpPr>
          <p:spPr>
            <a:xfrm>
              <a:off x="5152125" y="3349804"/>
              <a:ext cx="38100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02124"/>
                  </a:solidFill>
                  <a:latin typeface="Rockwell"/>
                  <a:ea typeface="Rockwell"/>
                  <a:cs typeface="Rockwell"/>
                  <a:sym typeface="Rockwell"/>
                </a:rPr>
                <a:t>The ELBO is how similar the output is to the input after the decoder encoder</a:t>
              </a:r>
              <a:endParaRPr b="0" i="0" sz="1800" u="none" cap="none" strike="noStrike">
                <a:solidFill>
                  <a:srgbClr val="202124"/>
                </a:solidFill>
                <a:latin typeface="Rockwell"/>
                <a:ea typeface="Rockwell"/>
                <a:cs typeface="Rockwell"/>
                <a:sym typeface="Rockwell"/>
              </a:endParaRPr>
            </a:p>
          </p:txBody>
        </p:sp>
        <p:sp>
          <p:nvSpPr>
            <p:cNvPr id="440" name="Google Shape;440;p7"/>
            <p:cNvSpPr/>
            <p:nvPr/>
          </p:nvSpPr>
          <p:spPr>
            <a:xfrm rot="5400000">
              <a:off x="6646027" y="1707685"/>
              <a:ext cx="822197" cy="2341354"/>
            </a:xfrm>
            <a:prstGeom prst="rightBrace">
              <a:avLst>
                <a:gd fmla="val 8333" name="adj1"/>
                <a:gd fmla="val 50000" name="adj2"/>
              </a:avLst>
            </a:prstGeom>
            <a:noFill/>
            <a:ln cap="flat" cmpd="sng" w="19050">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41" name="Google Shape;441;p7"/>
          <p:cNvGrpSpPr/>
          <p:nvPr/>
        </p:nvGrpSpPr>
        <p:grpSpPr>
          <a:xfrm>
            <a:off x="8476425" y="2584867"/>
            <a:ext cx="3474904" cy="1995516"/>
            <a:chOff x="8476425" y="2584867"/>
            <a:chExt cx="3474904" cy="1995516"/>
          </a:xfrm>
        </p:grpSpPr>
        <p:sp>
          <p:nvSpPr>
            <p:cNvPr id="442" name="Google Shape;442;p7"/>
            <p:cNvSpPr txBox="1"/>
            <p:nvPr/>
          </p:nvSpPr>
          <p:spPr>
            <a:xfrm>
              <a:off x="8601602" y="3376078"/>
              <a:ext cx="3349726" cy="1204304"/>
            </a:xfrm>
            <a:prstGeom prst="rect">
              <a:avLst/>
            </a:prstGeom>
            <a:blipFill rotWithShape="1">
              <a:blip r:embed="rId6">
                <a:alphaModFix/>
              </a:blip>
              <a:stretch>
                <a:fillRect b="-7609" l="0" r="0" t="-30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3" name="Google Shape;443;p7"/>
            <p:cNvSpPr/>
            <p:nvPr/>
          </p:nvSpPr>
          <p:spPr>
            <a:xfrm rot="5400000">
              <a:off x="9236003" y="1825288"/>
              <a:ext cx="822197" cy="2341354"/>
            </a:xfrm>
            <a:prstGeom prst="rightBrace">
              <a:avLst>
                <a:gd fmla="val 8333" name="adj1"/>
                <a:gd fmla="val 50000" name="adj2"/>
              </a:avLst>
            </a:prstGeom>
            <a:noFill/>
            <a:ln cap="flat" cmpd="sng" w="19050">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8"/>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449" name="Google Shape;449;p28"/>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450" name="Google Shape;450;p28"/>
          <p:cNvSpPr txBox="1"/>
          <p:nvPr/>
        </p:nvSpPr>
        <p:spPr>
          <a:xfrm>
            <a:off x="692089" y="2900377"/>
            <a:ext cx="10178473" cy="22467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goal: maximize the likelihood by the ELBO (reconstruction term) be max and the KL (regularization) min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latin typeface="Rockwell"/>
              <a:ea typeface="Rockwell"/>
              <a:cs typeface="Rockwell"/>
              <a:sym typeface="Rockwel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loss is the negative likelihood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Rockwell"/>
              <a:ea typeface="Rockwell"/>
              <a:cs typeface="Rockwell"/>
              <a:sym typeface="Rockwel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used to update the parameters in a direction that minimizes the loss, improving the model's predictions over iterations of training.</a:t>
            </a:r>
            <a:endParaRPr b="0" i="0" sz="1800" u="none" cap="none" strike="noStrike">
              <a:solidFill>
                <a:schemeClr val="dk1"/>
              </a:solidFill>
              <a:latin typeface="Rockwell"/>
              <a:ea typeface="Rockwell"/>
              <a:cs typeface="Rockwell"/>
              <a:sym typeface="Rockwel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400" u="none" cap="none" strike="noStrike">
              <a:solidFill>
                <a:srgbClr val="000000"/>
              </a:solidFill>
              <a:latin typeface="Arial"/>
              <a:ea typeface="Arial"/>
              <a:cs typeface="Arial"/>
              <a:sym typeface="Arial"/>
            </a:endParaRPr>
          </a:p>
        </p:txBody>
      </p:sp>
      <p:sp>
        <p:nvSpPr>
          <p:cNvPr id="451" name="Google Shape;451;p28"/>
          <p:cNvSpPr/>
          <p:nvPr/>
        </p:nvSpPr>
        <p:spPr>
          <a:xfrm>
            <a:off x="0" y="102920"/>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2" name="Google Shape;452;p28"/>
          <p:cNvSpPr/>
          <p:nvPr/>
        </p:nvSpPr>
        <p:spPr>
          <a:xfrm>
            <a:off x="1464945" y="5138329"/>
            <a:ext cx="8290559" cy="951657"/>
          </a:xfrm>
          <a:prstGeom prst="roundRect">
            <a:avLst>
              <a:gd fmla="val 16667" name="adj"/>
            </a:avLst>
          </a:prstGeom>
          <a:noFill/>
          <a:ln cap="flat" cmpd="sng" w="25400">
            <a:solidFill>
              <a:srgbClr val="591E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3" name="Google Shape;453;p28"/>
          <p:cNvSpPr/>
          <p:nvPr/>
        </p:nvSpPr>
        <p:spPr>
          <a:xfrm>
            <a:off x="0" y="102920"/>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4" name="Google Shape;454;p28"/>
          <p:cNvSpPr txBox="1"/>
          <p:nvPr/>
        </p:nvSpPr>
        <p:spPr>
          <a:xfrm>
            <a:off x="1834383" y="399189"/>
            <a:ext cx="8014200" cy="24957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55" name="Google Shape;455;p28"/>
          <p:cNvSpPr txBox="1"/>
          <p:nvPr/>
        </p:nvSpPr>
        <p:spPr>
          <a:xfrm>
            <a:off x="1679713" y="5218043"/>
            <a:ext cx="7742583" cy="718466"/>
          </a:xfrm>
          <a:prstGeom prst="rect">
            <a:avLst/>
          </a:prstGeom>
          <a:blipFill rotWithShape="1">
            <a:blip r:embed="rId4">
              <a:alphaModFix/>
            </a:blip>
            <a:stretch>
              <a:fillRect b="-3387" l="0" r="0" t="-254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61" name="Google Shape;461;p10"/>
          <p:cNvSpPr txBox="1"/>
          <p:nvPr/>
        </p:nvSpPr>
        <p:spPr>
          <a:xfrm>
            <a:off x="2524125" y="182160"/>
            <a:ext cx="714375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02124"/>
                </a:solidFill>
                <a:latin typeface="Rockwell"/>
                <a:ea typeface="Rockwell"/>
                <a:cs typeface="Rockwell"/>
                <a:sym typeface="Rockwell"/>
              </a:rPr>
              <a:t>Reparameterization Trick</a:t>
            </a:r>
            <a:endParaRPr b="1" i="0" sz="2800" u="none" cap="none" strike="noStrike">
              <a:solidFill>
                <a:srgbClr val="202124"/>
              </a:solidFill>
              <a:latin typeface="Rockwell"/>
              <a:ea typeface="Rockwell"/>
              <a:cs typeface="Rockwell"/>
              <a:sym typeface="Rockwell"/>
            </a:endParaRPr>
          </a:p>
        </p:txBody>
      </p:sp>
      <p:sp>
        <p:nvSpPr>
          <p:cNvPr id="462" name="Google Shape;462;p10"/>
          <p:cNvSpPr txBox="1"/>
          <p:nvPr/>
        </p:nvSpPr>
        <p:spPr>
          <a:xfrm>
            <a:off x="1249361" y="839616"/>
            <a:ext cx="9283148" cy="230828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encoder processes the input image and figures out the mean and the standard deviation.</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latent space is created by sampling this distribution.</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Sampling a value directly from a distribution gives non-deterministic randomness. This random sampling operation with respect to its parameters isn't well-defined—there isn't a clear, deterministic path.</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But the trick involves generating a random variable from a standard normal distribution (controlled randomness) and adjusting it during the training process.</a:t>
            </a:r>
            <a:endParaRPr/>
          </a:p>
        </p:txBody>
      </p:sp>
      <p:pic>
        <p:nvPicPr>
          <p:cNvPr descr="mathematical statistics - How does the reparameterization trick for VAEs  work and why is it important? - Cross Validated" id="463" name="Google Shape;463;p10"/>
          <p:cNvPicPr preferRelativeResize="0"/>
          <p:nvPr/>
        </p:nvPicPr>
        <p:blipFill rotWithShape="1">
          <a:blip r:embed="rId3">
            <a:alphaModFix/>
          </a:blip>
          <a:srcRect b="0" l="0" r="0" t="0"/>
          <a:stretch/>
        </p:blipFill>
        <p:spPr>
          <a:xfrm>
            <a:off x="3712472" y="3282177"/>
            <a:ext cx="4974327" cy="29906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
          <p:cNvSpPr txBox="1"/>
          <p:nvPr>
            <p:ph type="title"/>
          </p:nvPr>
        </p:nvSpPr>
        <p:spPr>
          <a:xfrm>
            <a:off x="2182708" y="1819091"/>
            <a:ext cx="5217300" cy="2031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4400"/>
              <a:buFont typeface="Rockwell"/>
              <a:buNone/>
            </a:pPr>
            <a:r>
              <a:rPr lang="en-US" sz="4400">
                <a:latin typeface="Rockwell"/>
                <a:ea typeface="Rockwell"/>
                <a:cs typeface="Rockwell"/>
                <a:sym typeface="Rockwell"/>
              </a:rPr>
              <a:t>Wrap-up VAE Architecture and </a:t>
            </a:r>
            <a:r>
              <a:rPr lang="en-US" sz="4400"/>
              <a:t>Training</a:t>
            </a:r>
            <a:endParaRPr b="0" i="0" sz="4400" u="none" cap="none" strike="noStrike">
              <a:solidFill>
                <a:schemeClr val="dk1"/>
              </a:solidFill>
              <a:latin typeface="Rockwell"/>
              <a:ea typeface="Rockwell"/>
              <a:cs typeface="Rockwell"/>
              <a:sym typeface="Rockwell"/>
            </a:endParaRPr>
          </a:p>
        </p:txBody>
      </p:sp>
      <p:sp>
        <p:nvSpPr>
          <p:cNvPr id="469" name="Google Shape;469;p8"/>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470" name="Google Shape;470;p8"/>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9"/>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477" name="Google Shape;477;p29"/>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478" name="Google Shape;478;p29"/>
          <p:cNvPicPr preferRelativeResize="0"/>
          <p:nvPr/>
        </p:nvPicPr>
        <p:blipFill rotWithShape="1">
          <a:blip r:embed="rId3">
            <a:alphaModFix/>
          </a:blip>
          <a:srcRect b="0" l="0" r="0" t="0"/>
          <a:stretch/>
        </p:blipFill>
        <p:spPr>
          <a:xfrm>
            <a:off x="2515670" y="3296525"/>
            <a:ext cx="7160660" cy="2976259"/>
          </a:xfrm>
          <a:prstGeom prst="rect">
            <a:avLst/>
          </a:prstGeom>
          <a:noFill/>
          <a:ln>
            <a:noFill/>
          </a:ln>
        </p:spPr>
      </p:pic>
      <p:sp>
        <p:nvSpPr>
          <p:cNvPr id="479" name="Google Shape;479;p29"/>
          <p:cNvSpPr txBox="1"/>
          <p:nvPr/>
        </p:nvSpPr>
        <p:spPr>
          <a:xfrm>
            <a:off x="1088136" y="659464"/>
            <a:ext cx="10164064" cy="31392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encoder processes the input image and figures out the mean and the standard deviation.</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latent space is created by sampling distribution with the Reparameterization Trick</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decoder it reconstructs the image from the latent variable Z that was sampled. It decodes Z back into the data space (generates the image)</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loss is calculated with the marginal likelihood</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The gradient update occurs in backpropagation in the direction that minimizes the loss</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202124"/>
                </a:solidFill>
                <a:latin typeface="Rockwell"/>
                <a:ea typeface="Rockwell"/>
                <a:cs typeface="Rockwell"/>
                <a:sym typeface="Rockwell"/>
              </a:rPr>
              <a:t>Dataset is divided into batches, and the training process is performed on all these batches</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Rockwell"/>
              <a:ea typeface="Rockwell"/>
              <a:cs typeface="Rockwell"/>
              <a:sym typeface="Rockwel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Rockwell"/>
              <a:ea typeface="Rockwell"/>
              <a:cs typeface="Rockwell"/>
              <a:sym typeface="Rockwel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202124"/>
              </a:solidFill>
              <a:latin typeface="Rockwell"/>
              <a:ea typeface="Rockwell"/>
              <a:cs typeface="Rockwell"/>
              <a:sym typeface="Rockwe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df930ef72f_0_18"/>
          <p:cNvSpPr txBox="1"/>
          <p:nvPr>
            <p:ph type="title"/>
          </p:nvPr>
        </p:nvSpPr>
        <p:spPr>
          <a:xfrm>
            <a:off x="2182708" y="2508953"/>
            <a:ext cx="5217300" cy="6774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4400"/>
              <a:buFont typeface="Rockwell"/>
              <a:buNone/>
            </a:pPr>
            <a:r>
              <a:rPr lang="en-US" sz="4400"/>
              <a:t>VAE Applications</a:t>
            </a:r>
            <a:endParaRPr b="0" i="0" sz="4400" u="none" cap="none" strike="noStrike">
              <a:solidFill>
                <a:schemeClr val="dk1"/>
              </a:solidFill>
              <a:latin typeface="Rockwell"/>
              <a:ea typeface="Rockwell"/>
              <a:cs typeface="Rockwell"/>
              <a:sym typeface="Rockwell"/>
            </a:endParaRPr>
          </a:p>
        </p:txBody>
      </p:sp>
      <p:sp>
        <p:nvSpPr>
          <p:cNvPr id="485" name="Google Shape;485;g2df930ef72f_0_18"/>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486" name="Google Shape;486;g2df930ef72f_0_18"/>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df930ef72f_0_32"/>
          <p:cNvSpPr txBox="1"/>
          <p:nvPr>
            <p:ph type="title"/>
          </p:nvPr>
        </p:nvSpPr>
        <p:spPr>
          <a:xfrm>
            <a:off x="8585625" y="3150300"/>
            <a:ext cx="2725500" cy="557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Applications</a:t>
            </a:r>
            <a:endParaRPr/>
          </a:p>
        </p:txBody>
      </p:sp>
      <p:sp>
        <p:nvSpPr>
          <p:cNvPr id="493" name="Google Shape;493;g2df930ef72f_0_32"/>
          <p:cNvSpPr txBox="1"/>
          <p:nvPr>
            <p:ph idx="1" type="body"/>
          </p:nvPr>
        </p:nvSpPr>
        <p:spPr>
          <a:xfrm>
            <a:off x="957900" y="1921500"/>
            <a:ext cx="6711600" cy="30150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Clr>
                <a:srgbClr val="161616"/>
              </a:buClr>
              <a:buSzPts val="1800"/>
              <a:buFont typeface="Arial"/>
              <a:buChar char="●"/>
            </a:pPr>
            <a:r>
              <a:rPr b="1" lang="en-US" sz="1800"/>
              <a:t>Data compression:</a:t>
            </a:r>
            <a:r>
              <a:rPr lang="en-US" sz="1800"/>
              <a:t> Autoencoders naturally learn a compressed representation of input data.</a:t>
            </a:r>
            <a:endParaRPr sz="1800"/>
          </a:p>
          <a:p>
            <a:pPr indent="-342900" lvl="0" marL="457200" marR="0" rtl="0" algn="l">
              <a:lnSpc>
                <a:spcPct val="115000"/>
              </a:lnSpc>
              <a:spcBef>
                <a:spcPts val="0"/>
              </a:spcBef>
              <a:spcAft>
                <a:spcPts val="0"/>
              </a:spcAft>
              <a:buClr>
                <a:srgbClr val="161616"/>
              </a:buClr>
              <a:buSzPts val="1800"/>
              <a:buFont typeface="Arial"/>
              <a:buChar char="●"/>
            </a:pPr>
            <a:r>
              <a:rPr b="1" lang="en-US" sz="1800"/>
              <a:t>Dimensionality reduction:</a:t>
            </a:r>
            <a:r>
              <a:rPr lang="en-US" sz="1800"/>
              <a:t> The encodings learned by autoencoders can be used as input for different models. </a:t>
            </a:r>
            <a:endParaRPr sz="1800"/>
          </a:p>
          <a:p>
            <a:pPr indent="-342900" lvl="0" marL="457200" marR="0" rtl="0" algn="l">
              <a:lnSpc>
                <a:spcPct val="115000"/>
              </a:lnSpc>
              <a:spcBef>
                <a:spcPts val="0"/>
              </a:spcBef>
              <a:spcAft>
                <a:spcPts val="0"/>
              </a:spcAft>
              <a:buClr>
                <a:srgbClr val="161616"/>
              </a:buClr>
              <a:buSzPts val="1800"/>
              <a:buFont typeface="Arial"/>
              <a:buChar char="●"/>
            </a:pPr>
            <a:r>
              <a:rPr b="1" lang="en-US" sz="1800"/>
              <a:t>Image denoising and audio denoising:</a:t>
            </a:r>
            <a:r>
              <a:rPr lang="en-US" sz="1800"/>
              <a:t> Denoising autoencoders can remove extraneous artifacts or noise.</a:t>
            </a:r>
            <a:endParaRPr sz="1800"/>
          </a:p>
          <a:p>
            <a:pPr indent="-342900" lvl="0" marL="457200" marR="0" rtl="0" algn="l">
              <a:lnSpc>
                <a:spcPct val="115000"/>
              </a:lnSpc>
              <a:spcBef>
                <a:spcPts val="0"/>
              </a:spcBef>
              <a:spcAft>
                <a:spcPts val="0"/>
              </a:spcAft>
              <a:buClr>
                <a:srgbClr val="161616"/>
              </a:buClr>
              <a:buSzPts val="1800"/>
              <a:buFont typeface="Arial"/>
              <a:buChar char="●"/>
            </a:pPr>
            <a:r>
              <a:rPr b="1" lang="en-US" sz="1800"/>
              <a:t>Image reconstruction:</a:t>
            </a:r>
            <a:r>
              <a:rPr lang="en-US" sz="1800"/>
              <a:t> Autoencoders can fill in missing elements of an image. They can be similarly used to colorize images.</a:t>
            </a:r>
            <a:endParaRPr sz="1800"/>
          </a:p>
        </p:txBody>
      </p:sp>
      <p:sp>
        <p:nvSpPr>
          <p:cNvPr id="494" name="Google Shape;494;g2df930ef72f_0_32"/>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495" name="Google Shape;495;g2df930ef72f_0_32"/>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e04b38c9c1_1_17"/>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501" name="Google Shape;501;g2e04b38c9c1_1_17"/>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502" name="Google Shape;502;g2e04b38c9c1_1_17"/>
          <p:cNvSpPr txBox="1"/>
          <p:nvPr/>
        </p:nvSpPr>
        <p:spPr>
          <a:xfrm>
            <a:off x="1006811" y="719988"/>
            <a:ext cx="10178400" cy="541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sng" cap="none" strike="noStrike">
                <a:solidFill>
                  <a:schemeClr val="dk1"/>
                </a:solidFill>
                <a:latin typeface="Rockwell"/>
                <a:ea typeface="Rockwell"/>
                <a:cs typeface="Rockwell"/>
                <a:sym typeface="Rockwell"/>
              </a:rPr>
              <a:t>Advantages</a:t>
            </a:r>
            <a:r>
              <a:rPr b="0" i="0" lang="en-US" sz="1800" u="sng" cap="none" strike="noStrike">
                <a:solidFill>
                  <a:schemeClr val="dk1"/>
                </a:solidFill>
                <a:latin typeface="Rockwell"/>
                <a:ea typeface="Rockwell"/>
                <a:cs typeface="Rockwell"/>
                <a:sym typeface="Rockwel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Generative Capabilities:</a:t>
            </a:r>
            <a:r>
              <a:rPr b="0" i="0" lang="en-US" sz="1800" u="none" cap="none" strike="noStrike">
                <a:solidFill>
                  <a:schemeClr val="dk1"/>
                </a:solidFill>
                <a:latin typeface="Rockwell"/>
                <a:ea typeface="Rockwell"/>
                <a:cs typeface="Rockwell"/>
                <a:sym typeface="Rockwell"/>
              </a:rPr>
              <a:t> VAEs excel at generating new data samples that resemble the training data, making them valuable for applications like image synthesis, music composition, and data augmentation.</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Latent Space Manipulation:</a:t>
            </a:r>
            <a:r>
              <a:rPr b="0" i="0" lang="en-US" sz="1800" u="none" cap="none" strike="noStrike">
                <a:solidFill>
                  <a:schemeClr val="dk1"/>
                </a:solidFill>
                <a:latin typeface="Rockwell"/>
                <a:ea typeface="Rockwell"/>
                <a:cs typeface="Rockwell"/>
                <a:sym typeface="Rockwell"/>
              </a:rPr>
              <a:t> VAEs explicitly model a latent space, which captures the underlying factors or features of the data. This allows for precise control and manipulation of data features, fostering interpretability and customisation in various tasks.</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Unsupervised Learning:</a:t>
            </a:r>
            <a:r>
              <a:rPr b="0" i="0" lang="en-US" sz="1800" u="none" cap="none" strike="noStrike">
                <a:solidFill>
                  <a:schemeClr val="dk1"/>
                </a:solidFill>
                <a:latin typeface="Rockwell"/>
                <a:ea typeface="Rockwell"/>
                <a:cs typeface="Rockwell"/>
                <a:sym typeface="Rockwell"/>
              </a:rPr>
              <a:t> Variational autoencoders can be trained on unlabelled data, making them suitable for scenarios where labelled data is scarce or expensive to obtain. This is useful in domains like anomaly detection and exploring new datasets.</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Probabilistic Formulation: </a:t>
            </a:r>
            <a:r>
              <a:rPr b="0" i="0" lang="en-US" sz="1800" u="none" cap="none" strike="noStrike">
                <a:solidFill>
                  <a:schemeClr val="dk1"/>
                </a:solidFill>
                <a:latin typeface="Rockwell"/>
                <a:ea typeface="Rockwell"/>
                <a:cs typeface="Rockwell"/>
                <a:sym typeface="Rockwell"/>
              </a:rPr>
              <a:t>The probabilistic nature of VAEs allows for greater flexibility and control in data generation compared to deterministic methods. This enables a more diverse and realistic sample generation.</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Rockwell"/>
              <a:ea typeface="Rockwell"/>
              <a:cs typeface="Rockwell"/>
              <a:sym typeface="Rockwe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e04b38c9c1_1_22"/>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508" name="Google Shape;508;g2e04b38c9c1_1_22"/>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509" name="Google Shape;509;g2e04b38c9c1_1_22"/>
          <p:cNvSpPr txBox="1"/>
          <p:nvPr/>
        </p:nvSpPr>
        <p:spPr>
          <a:xfrm>
            <a:off x="908700" y="1243350"/>
            <a:ext cx="10374600" cy="437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sng" cap="none" strike="noStrike">
                <a:solidFill>
                  <a:schemeClr val="dk1"/>
                </a:solidFill>
                <a:latin typeface="Rockwell"/>
                <a:ea typeface="Rockwell"/>
                <a:cs typeface="Rockwell"/>
                <a:sym typeface="Rockwell"/>
              </a:rPr>
              <a:t>Disadvantages: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sng"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Training complexity:</a:t>
            </a:r>
            <a:r>
              <a:rPr b="0" i="0" lang="en-US" sz="1800" u="none" cap="none" strike="noStrike">
                <a:solidFill>
                  <a:schemeClr val="dk1"/>
                </a:solidFill>
                <a:latin typeface="Rockwell"/>
                <a:ea typeface="Rockwell"/>
                <a:cs typeface="Rockwell"/>
                <a:sym typeface="Rockwell"/>
              </a:rPr>
              <a:t> Training VAEs, especially deep architectures, can be computationally expensive</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Balance between detail and realism:</a:t>
            </a:r>
            <a:r>
              <a:rPr b="0" i="0" lang="en-US" sz="1800" u="none" cap="none" strike="noStrike">
                <a:solidFill>
                  <a:schemeClr val="dk1"/>
                </a:solidFill>
                <a:latin typeface="Rockwell"/>
                <a:ea typeface="Rockwell"/>
                <a:cs typeface="Rockwell"/>
                <a:sym typeface="Rockwell"/>
              </a:rPr>
              <a:t> Striking a balance between generating detailed images and ensuring their realism remains a challenge</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342900" lvl="0" marL="457200" marR="0" rtl="0" algn="l">
              <a:lnSpc>
                <a:spcPct val="10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Rockwell"/>
                <a:ea typeface="Rockwell"/>
                <a:cs typeface="Rockwell"/>
                <a:sym typeface="Rockwell"/>
              </a:rPr>
              <a:t>Limited control over specific features:</a:t>
            </a:r>
            <a:r>
              <a:rPr b="0" i="0" lang="en-US" sz="1800" u="none" cap="none" strike="noStrike">
                <a:solidFill>
                  <a:schemeClr val="dk1"/>
                </a:solidFill>
                <a:latin typeface="Rockwell"/>
                <a:ea typeface="Rockwell"/>
                <a:cs typeface="Rockwell"/>
                <a:sym typeface="Rockwell"/>
              </a:rPr>
              <a:t> Precise control over specific features in the reconstructed image might be difficult with VAEs</a:t>
            </a:r>
            <a:endParaRPr b="0" i="0" sz="1800" u="none" cap="none" strike="noStrike">
              <a:solidFill>
                <a:schemeClr val="dk1"/>
              </a:solidFill>
              <a:latin typeface="Rockwell"/>
              <a:ea typeface="Rockwell"/>
              <a:cs typeface="Rockwell"/>
              <a:sym typeface="Rockwe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Rockwell"/>
              <a:ea typeface="Rockwell"/>
              <a:cs typeface="Rockwell"/>
              <a:sym typeface="Rockwel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Rockwell"/>
              <a:ea typeface="Rockwell"/>
              <a:cs typeface="Rockwell"/>
              <a:sym typeface="Rockwe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e04040c862_3_80"/>
          <p:cNvSpPr txBox="1"/>
          <p:nvPr>
            <p:ph type="title"/>
          </p:nvPr>
        </p:nvSpPr>
        <p:spPr>
          <a:xfrm>
            <a:off x="2182708" y="2496133"/>
            <a:ext cx="6801000" cy="677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4400"/>
              <a:buFont typeface="Rockwell"/>
              <a:buNone/>
            </a:pPr>
            <a:r>
              <a:rPr lang="en-US" sz="4400">
                <a:solidFill>
                  <a:schemeClr val="dk1"/>
                </a:solidFill>
              </a:rPr>
              <a:t>Super resolution with VAE</a:t>
            </a:r>
            <a:endParaRPr b="0" i="0" sz="4400" u="none" cap="none" strike="noStrike">
              <a:solidFill>
                <a:schemeClr val="dk1"/>
              </a:solidFill>
              <a:latin typeface="Rockwell"/>
              <a:ea typeface="Rockwell"/>
              <a:cs typeface="Rockwell"/>
              <a:sym typeface="Rockwell"/>
            </a:endParaRPr>
          </a:p>
        </p:txBody>
      </p:sp>
      <p:sp>
        <p:nvSpPr>
          <p:cNvPr id="515" name="Google Shape;515;g2e04040c862_3_80"/>
          <p:cNvSpPr txBox="1"/>
          <p:nvPr>
            <p:ph idx="11" type="ftr"/>
          </p:nvPr>
        </p:nvSpPr>
        <p:spPr>
          <a:xfrm>
            <a:off x="2182708" y="6272784"/>
            <a:ext cx="632764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516" name="Google Shape;516;g2e04040c862_3_80"/>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34" name="Google Shape;234;p4"/>
          <p:cNvSpPr txBox="1"/>
          <p:nvPr/>
        </p:nvSpPr>
        <p:spPr>
          <a:xfrm>
            <a:off x="2093393" y="202746"/>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600"/>
              <a:buFont typeface="Arial"/>
              <a:buNone/>
            </a:pPr>
            <a:r>
              <a:rPr b="0" i="0" lang="en-US" sz="6600" u="none" cap="none" strike="noStrike">
                <a:solidFill>
                  <a:srgbClr val="000000"/>
                </a:solidFill>
                <a:latin typeface="Rockwell"/>
                <a:ea typeface="Rockwell"/>
                <a:cs typeface="Rockwell"/>
                <a:sym typeface="Rockwell"/>
              </a:rPr>
              <a:t>Meet our team</a:t>
            </a:r>
            <a:endParaRPr b="0" i="0" sz="1400" u="none" cap="none" strike="noStrike">
              <a:solidFill>
                <a:srgbClr val="000000"/>
              </a:solidFill>
              <a:latin typeface="Arial"/>
              <a:ea typeface="Arial"/>
              <a:cs typeface="Arial"/>
              <a:sym typeface="Arial"/>
            </a:endParaRPr>
          </a:p>
        </p:txBody>
      </p:sp>
      <p:grpSp>
        <p:nvGrpSpPr>
          <p:cNvPr id="235" name="Google Shape;235;p4"/>
          <p:cNvGrpSpPr/>
          <p:nvPr/>
        </p:nvGrpSpPr>
        <p:grpSpPr>
          <a:xfrm>
            <a:off x="966370" y="1606434"/>
            <a:ext cx="4554419" cy="2305079"/>
            <a:chOff x="552713" y="1287120"/>
            <a:chExt cx="4554419" cy="2305079"/>
          </a:xfrm>
        </p:grpSpPr>
        <p:pic>
          <p:nvPicPr>
            <p:cNvPr descr="A person sitting at a table&#10;&#10;Description automatically generated" id="236" name="Google Shape;236;p4"/>
            <p:cNvPicPr preferRelativeResize="0"/>
            <p:nvPr/>
          </p:nvPicPr>
          <p:blipFill rotWithShape="1">
            <a:blip r:embed="rId3">
              <a:alphaModFix/>
            </a:blip>
            <a:srcRect b="15195" l="27712" r="25948" t="22659"/>
            <a:stretch/>
          </p:blipFill>
          <p:spPr>
            <a:xfrm>
              <a:off x="552713" y="1287120"/>
              <a:ext cx="2059098" cy="2071069"/>
            </a:xfrm>
            <a:prstGeom prst="flowChartConnector">
              <a:avLst/>
            </a:prstGeom>
            <a:noFill/>
            <a:ln>
              <a:noFill/>
            </a:ln>
          </p:spPr>
        </p:pic>
        <p:grpSp>
          <p:nvGrpSpPr>
            <p:cNvPr id="237" name="Google Shape;237;p4"/>
            <p:cNvGrpSpPr/>
            <p:nvPr/>
          </p:nvGrpSpPr>
          <p:grpSpPr>
            <a:xfrm>
              <a:off x="2773467" y="1512663"/>
              <a:ext cx="2333665" cy="2079536"/>
              <a:chOff x="2345297" y="2781123"/>
              <a:chExt cx="2333665" cy="2079536"/>
            </a:xfrm>
          </p:grpSpPr>
          <p:sp>
            <p:nvSpPr>
              <p:cNvPr id="238" name="Google Shape;238;p4"/>
              <p:cNvSpPr txBox="1"/>
              <p:nvPr/>
            </p:nvSpPr>
            <p:spPr>
              <a:xfrm>
                <a:off x="2401962" y="4287959"/>
                <a:ext cx="2277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202124"/>
                    </a:solidFill>
                    <a:latin typeface="Rockwell"/>
                    <a:ea typeface="Rockwell"/>
                    <a:cs typeface="Rockwell"/>
                    <a:sym typeface="Rockwell"/>
                  </a:rPr>
                  <a:t>B.C </a:t>
                </a:r>
                <a:r>
                  <a:rPr b="0" i="0" lang="en-US" sz="1300" u="none" cap="none" strike="noStrike">
                    <a:solidFill>
                      <a:srgbClr val="202124"/>
                    </a:solidFill>
                    <a:uFill>
                      <a:noFill/>
                    </a:uFill>
                    <a:latin typeface="Rockwell"/>
                    <a:ea typeface="Rockwell"/>
                    <a:cs typeface="Rockwell"/>
                    <a:sym typeface="Rockwell"/>
                    <a:hlinkClick r:id="rId4">
                      <a:extLst>
                        <a:ext uri="{A12FA001-AC4F-418D-AE19-62706E023703}">
                          <ahyp:hlinkClr val="tx"/>
                        </a:ext>
                      </a:extLst>
                    </a:hlinkClick>
                  </a:rPr>
                  <a:t>Electrical Engineering</a:t>
                </a:r>
                <a:endParaRPr b="0" i="0" sz="1300" u="none" cap="none" strike="noStrike">
                  <a:solidFill>
                    <a:srgbClr val="000000"/>
                  </a:solidFill>
                  <a:latin typeface="Arial"/>
                  <a:ea typeface="Arial"/>
                  <a:cs typeface="Arial"/>
                  <a:sym typeface="Arial"/>
                </a:endParaRPr>
              </a:p>
            </p:txBody>
          </p:sp>
          <p:sp>
            <p:nvSpPr>
              <p:cNvPr id="239" name="Google Shape;239;p4"/>
              <p:cNvSpPr txBox="1"/>
              <p:nvPr/>
            </p:nvSpPr>
            <p:spPr>
              <a:xfrm>
                <a:off x="2401962" y="3605029"/>
                <a:ext cx="2277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50"/>
                  <a:buFont typeface="Arial"/>
                  <a:buNone/>
                </a:pPr>
                <a:r>
                  <a:rPr b="0" i="0" lang="en-US" sz="2150" u="none" cap="none" strike="noStrike">
                    <a:solidFill>
                      <a:srgbClr val="202124"/>
                    </a:solidFill>
                    <a:latin typeface="Rockwell"/>
                    <a:ea typeface="Rockwell"/>
                    <a:cs typeface="Rockwell"/>
                    <a:sym typeface="Rockwell"/>
                  </a:rPr>
                  <a:t>Noam Tsfaty</a:t>
                </a:r>
                <a:endParaRPr b="0" i="0" sz="1400" u="none" cap="none" strike="noStrike">
                  <a:solidFill>
                    <a:srgbClr val="000000"/>
                  </a:solidFill>
                  <a:latin typeface="Arial"/>
                  <a:ea typeface="Arial"/>
                  <a:cs typeface="Arial"/>
                  <a:sym typeface="Arial"/>
                </a:endParaRPr>
              </a:p>
            </p:txBody>
          </p:sp>
          <p:cxnSp>
            <p:nvCxnSpPr>
              <p:cNvPr id="240" name="Google Shape;240;p4"/>
              <p:cNvCxnSpPr/>
              <p:nvPr/>
            </p:nvCxnSpPr>
            <p:spPr>
              <a:xfrm>
                <a:off x="2345297" y="2781123"/>
                <a:ext cx="0" cy="1845526"/>
              </a:xfrm>
              <a:prstGeom prst="straightConnector1">
                <a:avLst/>
              </a:prstGeom>
              <a:noFill/>
              <a:ln cap="flat" cmpd="sng" w="9525">
                <a:solidFill>
                  <a:schemeClr val="dk1"/>
                </a:solidFill>
                <a:prstDash val="solid"/>
                <a:round/>
                <a:headEnd len="med" w="med" type="oval"/>
                <a:tailEnd len="med" w="med" type="oval"/>
              </a:ln>
            </p:spPr>
          </p:cxnSp>
        </p:grpSp>
      </p:grpSp>
      <p:grpSp>
        <p:nvGrpSpPr>
          <p:cNvPr id="241" name="Google Shape;241;p4"/>
          <p:cNvGrpSpPr/>
          <p:nvPr/>
        </p:nvGrpSpPr>
        <p:grpSpPr>
          <a:xfrm>
            <a:off x="6301622" y="4406596"/>
            <a:ext cx="4783728" cy="2222182"/>
            <a:chOff x="6430396" y="4058724"/>
            <a:chExt cx="4783728" cy="2222182"/>
          </a:xfrm>
        </p:grpSpPr>
        <p:pic>
          <p:nvPicPr>
            <p:cNvPr descr="A screenshot of a person smiling&#10;&#10;Description automatically generated" id="242" name="Google Shape;242;p4"/>
            <p:cNvPicPr preferRelativeResize="0"/>
            <p:nvPr/>
          </p:nvPicPr>
          <p:blipFill rotWithShape="1">
            <a:blip r:embed="rId5">
              <a:alphaModFix/>
            </a:blip>
            <a:srcRect b="24444" l="560" r="2482" t="30673"/>
            <a:stretch/>
          </p:blipFill>
          <p:spPr>
            <a:xfrm>
              <a:off x="6430396" y="4058724"/>
              <a:ext cx="2094787" cy="2099628"/>
            </a:xfrm>
            <a:prstGeom prst="flowChartConnector">
              <a:avLst/>
            </a:prstGeom>
            <a:noFill/>
            <a:ln>
              <a:noFill/>
            </a:ln>
          </p:spPr>
        </p:pic>
        <p:grpSp>
          <p:nvGrpSpPr>
            <p:cNvPr id="243" name="Google Shape;243;p4"/>
            <p:cNvGrpSpPr/>
            <p:nvPr/>
          </p:nvGrpSpPr>
          <p:grpSpPr>
            <a:xfrm>
              <a:off x="8687224" y="4435306"/>
              <a:ext cx="2526900" cy="1845600"/>
              <a:chOff x="2401961" y="2910860"/>
              <a:chExt cx="2526900" cy="1845600"/>
            </a:xfrm>
          </p:grpSpPr>
          <p:sp>
            <p:nvSpPr>
              <p:cNvPr id="244" name="Google Shape;244;p4"/>
              <p:cNvSpPr txBox="1"/>
              <p:nvPr/>
            </p:nvSpPr>
            <p:spPr>
              <a:xfrm>
                <a:off x="2401961" y="4183757"/>
                <a:ext cx="2526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02124"/>
                    </a:solidFill>
                    <a:latin typeface="Rockwell"/>
                    <a:ea typeface="Rockwell"/>
                    <a:cs typeface="Rockwell"/>
                    <a:sym typeface="Rockwell"/>
                  </a:rPr>
                  <a:t>BS.C </a:t>
                </a:r>
                <a:r>
                  <a:rPr lang="en-US">
                    <a:solidFill>
                      <a:srgbClr val="202124"/>
                    </a:solidFill>
                    <a:latin typeface="Rockwell"/>
                    <a:ea typeface="Rockwell"/>
                    <a:cs typeface="Rockwell"/>
                    <a:sym typeface="Rockwell"/>
                  </a:rPr>
                  <a:t>Industrial engineering and management</a:t>
                </a:r>
                <a:endParaRPr b="0" i="0" sz="2100" u="none" cap="none" strike="noStrike">
                  <a:solidFill>
                    <a:srgbClr val="202124"/>
                  </a:solidFill>
                  <a:highlight>
                    <a:srgbClr val="F8F9FA"/>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02124"/>
                  </a:solidFill>
                  <a:latin typeface="Rockwell"/>
                  <a:ea typeface="Rockwell"/>
                  <a:cs typeface="Rockwell"/>
                  <a:sym typeface="Rockwell"/>
                </a:endParaRPr>
              </a:p>
            </p:txBody>
          </p:sp>
          <p:sp>
            <p:nvSpPr>
              <p:cNvPr id="245" name="Google Shape;245;p4"/>
              <p:cNvSpPr txBox="1"/>
              <p:nvPr/>
            </p:nvSpPr>
            <p:spPr>
              <a:xfrm>
                <a:off x="2401962" y="3605054"/>
                <a:ext cx="2277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50"/>
                  <a:buFont typeface="Arial"/>
                  <a:buNone/>
                </a:pPr>
                <a:r>
                  <a:rPr b="0" i="0" lang="en-US" sz="2150" u="none" cap="none" strike="noStrike">
                    <a:solidFill>
                      <a:srgbClr val="202124"/>
                    </a:solidFill>
                    <a:latin typeface="Rockwell"/>
                    <a:ea typeface="Rockwell"/>
                    <a:cs typeface="Rockwell"/>
                    <a:sym typeface="Rockwell"/>
                  </a:rPr>
                  <a:t>Ravit Shagan Damti</a:t>
                </a:r>
                <a:endParaRPr b="0" i="0" sz="2150" u="none" cap="none" strike="noStrike">
                  <a:solidFill>
                    <a:srgbClr val="202124"/>
                  </a:solidFill>
                  <a:latin typeface="Rockwell"/>
                  <a:ea typeface="Rockwell"/>
                  <a:cs typeface="Rockwell"/>
                  <a:sym typeface="Rockwell"/>
                </a:endParaRPr>
              </a:p>
            </p:txBody>
          </p:sp>
          <p:cxnSp>
            <p:nvCxnSpPr>
              <p:cNvPr id="246" name="Google Shape;246;p4"/>
              <p:cNvCxnSpPr/>
              <p:nvPr/>
            </p:nvCxnSpPr>
            <p:spPr>
              <a:xfrm>
                <a:off x="2401972" y="2910860"/>
                <a:ext cx="0" cy="1845600"/>
              </a:xfrm>
              <a:prstGeom prst="straightConnector1">
                <a:avLst/>
              </a:prstGeom>
              <a:noFill/>
              <a:ln cap="flat" cmpd="sng" w="9525">
                <a:solidFill>
                  <a:schemeClr val="dk1"/>
                </a:solidFill>
                <a:prstDash val="solid"/>
                <a:round/>
                <a:headEnd len="med" w="med" type="oval"/>
                <a:tailEnd len="med" w="med" type="oval"/>
              </a:ln>
            </p:spPr>
          </p:cxnSp>
        </p:grpSp>
      </p:grpSp>
      <p:grpSp>
        <p:nvGrpSpPr>
          <p:cNvPr id="247" name="Google Shape;247;p4"/>
          <p:cNvGrpSpPr/>
          <p:nvPr/>
        </p:nvGrpSpPr>
        <p:grpSpPr>
          <a:xfrm>
            <a:off x="6301622" y="1601634"/>
            <a:ext cx="4813953" cy="2175866"/>
            <a:chOff x="6426408" y="1299858"/>
            <a:chExt cx="4813953" cy="2175866"/>
          </a:xfrm>
        </p:grpSpPr>
        <p:pic>
          <p:nvPicPr>
            <p:cNvPr descr="A person standing on a rock by a body of water&#10;&#10;Description automatically generated" id="248" name="Google Shape;248;p4"/>
            <p:cNvPicPr preferRelativeResize="0"/>
            <p:nvPr/>
          </p:nvPicPr>
          <p:blipFill rotWithShape="1">
            <a:blip r:embed="rId6">
              <a:alphaModFix/>
            </a:blip>
            <a:srcRect b="23835" l="1315" r="1312" t="30937"/>
            <a:stretch/>
          </p:blipFill>
          <p:spPr>
            <a:xfrm>
              <a:off x="6426408" y="1299858"/>
              <a:ext cx="2059097" cy="2071069"/>
            </a:xfrm>
            <a:prstGeom prst="flowChartConnector">
              <a:avLst/>
            </a:prstGeom>
            <a:noFill/>
            <a:ln>
              <a:noFill/>
            </a:ln>
          </p:spPr>
        </p:pic>
        <p:grpSp>
          <p:nvGrpSpPr>
            <p:cNvPr id="249" name="Google Shape;249;p4"/>
            <p:cNvGrpSpPr/>
            <p:nvPr/>
          </p:nvGrpSpPr>
          <p:grpSpPr>
            <a:xfrm>
              <a:off x="8658892" y="1396184"/>
              <a:ext cx="2581469" cy="2079540"/>
              <a:chOff x="2345297" y="2781123"/>
              <a:chExt cx="2581469" cy="2079540"/>
            </a:xfrm>
          </p:grpSpPr>
          <p:sp>
            <p:nvSpPr>
              <p:cNvPr id="250" name="Google Shape;250;p4"/>
              <p:cNvSpPr txBox="1"/>
              <p:nvPr/>
            </p:nvSpPr>
            <p:spPr>
              <a:xfrm>
                <a:off x="2401966" y="4287963"/>
                <a:ext cx="252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02124"/>
                    </a:solidFill>
                    <a:latin typeface="Rockwell"/>
                    <a:ea typeface="Rockwell"/>
                    <a:cs typeface="Rockwell"/>
                    <a:sym typeface="Rockwell"/>
                  </a:rPr>
                  <a:t>B.C Biomedical Engineering</a:t>
                </a:r>
                <a:endParaRPr b="0" i="0" sz="1400" u="none" cap="none" strike="noStrike">
                  <a:solidFill>
                    <a:srgbClr val="000000"/>
                  </a:solidFill>
                  <a:latin typeface="Arial"/>
                  <a:ea typeface="Arial"/>
                  <a:cs typeface="Arial"/>
                  <a:sym typeface="Arial"/>
                </a:endParaRPr>
              </a:p>
            </p:txBody>
          </p:sp>
          <p:sp>
            <p:nvSpPr>
              <p:cNvPr id="251" name="Google Shape;251;p4"/>
              <p:cNvSpPr txBox="1"/>
              <p:nvPr/>
            </p:nvSpPr>
            <p:spPr>
              <a:xfrm>
                <a:off x="2401962" y="3605029"/>
                <a:ext cx="2277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50"/>
                  <a:buFont typeface="Arial"/>
                  <a:buNone/>
                </a:pPr>
                <a:r>
                  <a:rPr b="0" i="0" lang="en-US" sz="2150" u="none" cap="none" strike="noStrike">
                    <a:solidFill>
                      <a:srgbClr val="202124"/>
                    </a:solidFill>
                    <a:latin typeface="Rockwell"/>
                    <a:ea typeface="Rockwell"/>
                    <a:cs typeface="Rockwell"/>
                    <a:sym typeface="Rockwell"/>
                  </a:rPr>
                  <a:t>Amit Tzahar</a:t>
                </a:r>
                <a:endParaRPr b="0" i="0" sz="2150" u="none" cap="none" strike="noStrike">
                  <a:solidFill>
                    <a:srgbClr val="202124"/>
                  </a:solidFill>
                  <a:latin typeface="Rockwell"/>
                  <a:ea typeface="Rockwell"/>
                  <a:cs typeface="Rockwell"/>
                  <a:sym typeface="Rockwell"/>
                </a:endParaRPr>
              </a:p>
            </p:txBody>
          </p:sp>
          <p:cxnSp>
            <p:nvCxnSpPr>
              <p:cNvPr id="252" name="Google Shape;252;p4"/>
              <p:cNvCxnSpPr/>
              <p:nvPr/>
            </p:nvCxnSpPr>
            <p:spPr>
              <a:xfrm>
                <a:off x="2345297" y="2781123"/>
                <a:ext cx="0" cy="1845526"/>
              </a:xfrm>
              <a:prstGeom prst="straightConnector1">
                <a:avLst/>
              </a:prstGeom>
              <a:noFill/>
              <a:ln cap="flat" cmpd="sng" w="9525">
                <a:solidFill>
                  <a:schemeClr val="dk1"/>
                </a:solidFill>
                <a:prstDash val="solid"/>
                <a:round/>
                <a:headEnd len="med" w="med" type="oval"/>
                <a:tailEnd len="med" w="med" type="oval"/>
              </a:ln>
            </p:spPr>
          </p:cxnSp>
        </p:grpSp>
      </p:grpSp>
      <p:grpSp>
        <p:nvGrpSpPr>
          <p:cNvPr id="253" name="Google Shape;253;p4"/>
          <p:cNvGrpSpPr/>
          <p:nvPr/>
        </p:nvGrpSpPr>
        <p:grpSpPr>
          <a:xfrm>
            <a:off x="966579" y="4406596"/>
            <a:ext cx="4859521" cy="2297829"/>
            <a:chOff x="552713" y="4087282"/>
            <a:chExt cx="4859521" cy="2297829"/>
          </a:xfrm>
        </p:grpSpPr>
        <p:pic>
          <p:nvPicPr>
            <p:cNvPr descr="A group of people walking in front of a stone building&#10;&#10;Description automatically generated" id="254" name="Google Shape;254;p4"/>
            <p:cNvPicPr preferRelativeResize="0"/>
            <p:nvPr/>
          </p:nvPicPr>
          <p:blipFill rotWithShape="1">
            <a:blip r:embed="rId7">
              <a:alphaModFix/>
            </a:blip>
            <a:srcRect b="23835" l="41508" r="8485" t="53333"/>
            <a:stretch/>
          </p:blipFill>
          <p:spPr>
            <a:xfrm>
              <a:off x="552713" y="4087282"/>
              <a:ext cx="2094787" cy="2071070"/>
            </a:xfrm>
            <a:prstGeom prst="flowChartConnector">
              <a:avLst/>
            </a:prstGeom>
            <a:noFill/>
            <a:ln>
              <a:noFill/>
            </a:ln>
          </p:spPr>
        </p:pic>
        <p:grpSp>
          <p:nvGrpSpPr>
            <p:cNvPr id="255" name="Google Shape;255;p4"/>
            <p:cNvGrpSpPr/>
            <p:nvPr/>
          </p:nvGrpSpPr>
          <p:grpSpPr>
            <a:xfrm>
              <a:off x="2773467" y="4305569"/>
              <a:ext cx="2638767" cy="2079542"/>
              <a:chOff x="2345297" y="2781123"/>
              <a:chExt cx="2638767" cy="2079542"/>
            </a:xfrm>
          </p:grpSpPr>
          <p:sp>
            <p:nvSpPr>
              <p:cNvPr id="256" name="Google Shape;256;p4"/>
              <p:cNvSpPr txBox="1"/>
              <p:nvPr/>
            </p:nvSpPr>
            <p:spPr>
              <a:xfrm>
                <a:off x="2401964" y="4287965"/>
                <a:ext cx="258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02124"/>
                    </a:solidFill>
                    <a:latin typeface="Rockwell"/>
                    <a:ea typeface="Rockwell"/>
                    <a:cs typeface="Rockwell"/>
                    <a:sym typeface="Rockwell"/>
                  </a:rPr>
                  <a:t>B.</a:t>
                </a:r>
                <a:r>
                  <a:rPr lang="en-US">
                    <a:solidFill>
                      <a:srgbClr val="202124"/>
                    </a:solidFill>
                    <a:latin typeface="Rockwell"/>
                    <a:ea typeface="Rockwell"/>
                    <a:cs typeface="Rockwell"/>
                    <a:sym typeface="Rockwell"/>
                  </a:rPr>
                  <a:t>Sc</a:t>
                </a:r>
                <a:r>
                  <a:rPr b="0" i="0" lang="en-US" sz="1400" u="none" cap="none" strike="noStrike">
                    <a:solidFill>
                      <a:srgbClr val="202124"/>
                    </a:solidFill>
                    <a:latin typeface="Rockwell"/>
                    <a:ea typeface="Rockwell"/>
                    <a:cs typeface="Rockwell"/>
                    <a:sym typeface="Rockwell"/>
                  </a:rPr>
                  <a:t> </a:t>
                </a:r>
                <a:r>
                  <a:rPr lang="en-US">
                    <a:solidFill>
                      <a:srgbClr val="202124"/>
                    </a:solidFill>
                    <a:latin typeface="Rockwell"/>
                    <a:ea typeface="Rockwell"/>
                    <a:cs typeface="Rockwell"/>
                    <a:sym typeface="Rockwell"/>
                  </a:rPr>
                  <a:t>Industrial engineering and management</a:t>
                </a:r>
                <a:endParaRPr b="0" i="0" sz="1400" u="none" cap="none" strike="noStrike">
                  <a:solidFill>
                    <a:srgbClr val="000000"/>
                  </a:solidFill>
                  <a:latin typeface="Arial"/>
                  <a:ea typeface="Arial"/>
                  <a:cs typeface="Arial"/>
                  <a:sym typeface="Arial"/>
                </a:endParaRPr>
              </a:p>
            </p:txBody>
          </p:sp>
          <p:sp>
            <p:nvSpPr>
              <p:cNvPr id="257" name="Google Shape;257;p4"/>
              <p:cNvSpPr txBox="1"/>
              <p:nvPr/>
            </p:nvSpPr>
            <p:spPr>
              <a:xfrm>
                <a:off x="2401962" y="3605029"/>
                <a:ext cx="22770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50"/>
                  <a:buFont typeface="Arial"/>
                  <a:buNone/>
                </a:pPr>
                <a:r>
                  <a:rPr b="0" i="0" lang="en-US" sz="2150" u="none" cap="none" strike="noStrike">
                    <a:solidFill>
                      <a:srgbClr val="202124"/>
                    </a:solidFill>
                    <a:latin typeface="Rockwell"/>
                    <a:ea typeface="Rockwell"/>
                    <a:cs typeface="Rockwell"/>
                    <a:sym typeface="Rockwell"/>
                  </a:rPr>
                  <a:t>Alon Gottlib</a:t>
                </a:r>
                <a:endParaRPr b="0" i="0" sz="2150" u="none" cap="none" strike="noStrike">
                  <a:solidFill>
                    <a:srgbClr val="202124"/>
                  </a:solidFill>
                  <a:latin typeface="Rockwell"/>
                  <a:ea typeface="Rockwell"/>
                  <a:cs typeface="Rockwell"/>
                  <a:sym typeface="Rockwell"/>
                </a:endParaRPr>
              </a:p>
            </p:txBody>
          </p:sp>
          <p:cxnSp>
            <p:nvCxnSpPr>
              <p:cNvPr id="258" name="Google Shape;258;p4"/>
              <p:cNvCxnSpPr/>
              <p:nvPr/>
            </p:nvCxnSpPr>
            <p:spPr>
              <a:xfrm>
                <a:off x="2345297" y="2781123"/>
                <a:ext cx="0" cy="1845526"/>
              </a:xfrm>
              <a:prstGeom prst="straightConnector1">
                <a:avLst/>
              </a:prstGeom>
              <a:noFill/>
              <a:ln cap="flat" cmpd="sng" w="9525">
                <a:solidFill>
                  <a:schemeClr val="dk1"/>
                </a:solidFill>
                <a:prstDash val="solid"/>
                <a:round/>
                <a:headEnd len="med" w="med" type="oval"/>
                <a:tailEnd len="med" w="med" type="oval"/>
              </a:ln>
            </p:spPr>
          </p:cxn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df930ef72f_0_39"/>
          <p:cNvSpPr txBox="1"/>
          <p:nvPr>
            <p:ph type="title"/>
          </p:nvPr>
        </p:nvSpPr>
        <p:spPr>
          <a:xfrm>
            <a:off x="8387025" y="3148350"/>
            <a:ext cx="3564300" cy="561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3200"/>
              <a:buNone/>
            </a:pPr>
            <a:r>
              <a:rPr lang="en-US"/>
              <a:t>Super Resolution</a:t>
            </a:r>
            <a:endParaRPr/>
          </a:p>
        </p:txBody>
      </p:sp>
      <p:sp>
        <p:nvSpPr>
          <p:cNvPr id="523" name="Google Shape;523;g2df930ef72f_0_39"/>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524" name="Google Shape;524;g2df930ef72f_0_39"/>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525" name="Google Shape;525;g2df930ef72f_0_39"/>
          <p:cNvPicPr preferRelativeResize="0"/>
          <p:nvPr/>
        </p:nvPicPr>
        <p:blipFill rotWithShape="1">
          <a:blip r:embed="rId3">
            <a:alphaModFix/>
          </a:blip>
          <a:srcRect b="0" l="0" r="0" t="0"/>
          <a:stretch/>
        </p:blipFill>
        <p:spPr>
          <a:xfrm>
            <a:off x="200275" y="0"/>
            <a:ext cx="8001000" cy="4572000"/>
          </a:xfrm>
          <a:prstGeom prst="rect">
            <a:avLst/>
          </a:prstGeom>
          <a:noFill/>
          <a:ln>
            <a:noFill/>
          </a:ln>
        </p:spPr>
      </p:pic>
      <p:sp>
        <p:nvSpPr>
          <p:cNvPr id="526" name="Google Shape;526;g2df930ef72f_0_39"/>
          <p:cNvSpPr txBox="1"/>
          <p:nvPr/>
        </p:nvSpPr>
        <p:spPr>
          <a:xfrm>
            <a:off x="1353525" y="4981425"/>
            <a:ext cx="5242200" cy="11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ckwell"/>
                <a:ea typeface="Rockwell"/>
                <a:cs typeface="Rockwell"/>
                <a:sym typeface="Rockwell"/>
              </a:rPr>
              <a:t>The goal of Super-Resolution is to recover a high resolution image from low resolution input images.</a:t>
            </a:r>
            <a:endParaRPr b="0" i="0" sz="2000" u="none" cap="none" strike="noStrike">
              <a:solidFill>
                <a:schemeClr val="dk1"/>
              </a:solidFill>
              <a:latin typeface="Rockwell"/>
              <a:ea typeface="Rockwell"/>
              <a:cs typeface="Rockwell"/>
              <a:sym typeface="Rockwe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df930ef72f_0_54"/>
          <p:cNvSpPr txBox="1"/>
          <p:nvPr>
            <p:ph type="title"/>
          </p:nvPr>
        </p:nvSpPr>
        <p:spPr>
          <a:xfrm>
            <a:off x="8022900" y="3150150"/>
            <a:ext cx="3848700" cy="5577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3200"/>
              <a:buNone/>
            </a:pPr>
            <a:r>
              <a:rPr lang="en-US"/>
              <a:t>Super Resolution</a:t>
            </a:r>
            <a:endParaRPr/>
          </a:p>
        </p:txBody>
      </p:sp>
      <p:sp>
        <p:nvSpPr>
          <p:cNvPr id="533" name="Google Shape;533;g2df930ef72f_0_54"/>
          <p:cNvSpPr txBox="1"/>
          <p:nvPr>
            <p:ph idx="1" type="body"/>
          </p:nvPr>
        </p:nvSpPr>
        <p:spPr>
          <a:xfrm>
            <a:off x="719425" y="1921500"/>
            <a:ext cx="7065000" cy="30150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Clr>
                <a:srgbClr val="161616"/>
              </a:buClr>
              <a:buSzPts val="1800"/>
              <a:buFont typeface="Arial"/>
              <a:buChar char="❏"/>
            </a:pPr>
            <a:r>
              <a:rPr b="1" lang="en-US" sz="1800"/>
              <a:t>VAE can be used for super resolution because it is reconstructing images</a:t>
            </a:r>
            <a:endParaRPr b="1" sz="1800"/>
          </a:p>
          <a:p>
            <a:pPr indent="0" lvl="0" marL="0" marR="0" rtl="0" algn="l">
              <a:lnSpc>
                <a:spcPct val="115000"/>
              </a:lnSpc>
              <a:spcBef>
                <a:spcPts val="0"/>
              </a:spcBef>
              <a:spcAft>
                <a:spcPts val="0"/>
              </a:spcAft>
              <a:buSzPts val="1700"/>
              <a:buNone/>
            </a:pPr>
            <a:r>
              <a:t/>
            </a:r>
            <a:endParaRPr b="1" sz="1800"/>
          </a:p>
          <a:p>
            <a:pPr indent="-342900" lvl="0" marL="457200" rtl="0" algn="l">
              <a:lnSpc>
                <a:spcPct val="128571"/>
              </a:lnSpc>
              <a:spcBef>
                <a:spcPts val="0"/>
              </a:spcBef>
              <a:spcAft>
                <a:spcPts val="0"/>
              </a:spcAft>
              <a:buSzPts val="1800"/>
              <a:buChar char="❏"/>
            </a:pPr>
            <a:r>
              <a:rPr b="1" lang="en-US" sz="1800"/>
              <a:t>The main idea behind the use of VAEs for image super-resolution lies in the manipulation of the latent space</a:t>
            </a:r>
            <a:endParaRPr b="1" sz="1800"/>
          </a:p>
          <a:p>
            <a:pPr indent="0" lvl="0" marL="0" rtl="0" algn="l">
              <a:lnSpc>
                <a:spcPct val="128571"/>
              </a:lnSpc>
              <a:spcBef>
                <a:spcPts val="0"/>
              </a:spcBef>
              <a:spcAft>
                <a:spcPts val="0"/>
              </a:spcAft>
              <a:buSzPts val="1700"/>
              <a:buNone/>
            </a:pPr>
            <a:r>
              <a:t/>
            </a:r>
            <a:endParaRPr b="1" sz="1800"/>
          </a:p>
          <a:p>
            <a:pPr indent="0" lvl="0" marL="0" rtl="0" algn="l">
              <a:lnSpc>
                <a:spcPct val="128571"/>
              </a:lnSpc>
              <a:spcBef>
                <a:spcPts val="0"/>
              </a:spcBef>
              <a:spcAft>
                <a:spcPts val="0"/>
              </a:spcAft>
              <a:buSzPts val="1700"/>
              <a:buNone/>
            </a:pPr>
            <a:r>
              <a:t/>
            </a:r>
            <a:endParaRPr b="1" sz="1800"/>
          </a:p>
          <a:p>
            <a:pPr indent="0" lvl="0" marL="0" marR="0" rtl="0" algn="l">
              <a:lnSpc>
                <a:spcPct val="115000"/>
              </a:lnSpc>
              <a:spcBef>
                <a:spcPts val="0"/>
              </a:spcBef>
              <a:spcAft>
                <a:spcPts val="0"/>
              </a:spcAft>
              <a:buSzPts val="1700"/>
              <a:buNone/>
            </a:pPr>
            <a:r>
              <a:t/>
            </a:r>
            <a:endParaRPr b="1" sz="1800"/>
          </a:p>
          <a:p>
            <a:pPr indent="-228600" lvl="0" marL="457200" marR="0" rtl="0" algn="l">
              <a:lnSpc>
                <a:spcPct val="115000"/>
              </a:lnSpc>
              <a:spcBef>
                <a:spcPts val="0"/>
              </a:spcBef>
              <a:spcAft>
                <a:spcPts val="0"/>
              </a:spcAft>
              <a:buClr>
                <a:srgbClr val="161616"/>
              </a:buClr>
              <a:buSzPts val="1800"/>
              <a:buFont typeface="Arial"/>
              <a:buNone/>
            </a:pPr>
            <a:r>
              <a:t/>
            </a:r>
            <a:endParaRPr b="1" sz="1800"/>
          </a:p>
        </p:txBody>
      </p:sp>
      <p:sp>
        <p:nvSpPr>
          <p:cNvPr id="534" name="Google Shape;534;g2df930ef72f_0_54"/>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535" name="Google Shape;535;g2df930ef72f_0_5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e04040c862_3_86"/>
          <p:cNvSpPr txBox="1"/>
          <p:nvPr>
            <p:ph type="title"/>
          </p:nvPr>
        </p:nvSpPr>
        <p:spPr>
          <a:xfrm>
            <a:off x="8343300" y="2560350"/>
            <a:ext cx="3848700" cy="1737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3200"/>
              <a:buNone/>
            </a:pPr>
            <a:r>
              <a:rPr lang="en-US"/>
              <a:t>Article #1 – Super Resolution VAE (srVAE)</a:t>
            </a:r>
            <a:endParaRPr/>
          </a:p>
        </p:txBody>
      </p:sp>
      <p:sp>
        <p:nvSpPr>
          <p:cNvPr id="542" name="Google Shape;542;g2e04040c862_3_86"/>
          <p:cNvSpPr txBox="1"/>
          <p:nvPr>
            <p:ph idx="1" type="body"/>
          </p:nvPr>
        </p:nvSpPr>
        <p:spPr>
          <a:xfrm>
            <a:off x="838200" y="685800"/>
            <a:ext cx="6711600" cy="5020200"/>
          </a:xfrm>
          <a:prstGeom prst="rect">
            <a:avLst/>
          </a:prstGeom>
          <a:noFill/>
          <a:ln>
            <a:noFill/>
          </a:ln>
        </p:spPr>
        <p:txBody>
          <a:bodyPr anchorCtr="0" anchor="t" bIns="45700" lIns="91425" spcFirstLastPara="1" rIns="91425" wrap="square" tIns="45700">
            <a:normAutofit/>
          </a:bodyPr>
          <a:lstStyle/>
          <a:p>
            <a:pPr indent="-228600" lvl="0" marL="457200" rtl="1" algn="r">
              <a:lnSpc>
                <a:spcPct val="90000"/>
              </a:lnSpc>
              <a:spcBef>
                <a:spcPts val="1200"/>
              </a:spcBef>
              <a:spcAft>
                <a:spcPts val="0"/>
              </a:spcAft>
              <a:buSzPts val="1700"/>
              <a:buNone/>
            </a:pPr>
            <a:r>
              <a:t/>
            </a:r>
            <a:endParaRPr/>
          </a:p>
        </p:txBody>
      </p:sp>
      <p:pic>
        <p:nvPicPr>
          <p:cNvPr id="543" name="Google Shape;543;g2e04040c862_3_86"/>
          <p:cNvPicPr preferRelativeResize="0"/>
          <p:nvPr/>
        </p:nvPicPr>
        <p:blipFill rotWithShape="1">
          <a:blip r:embed="rId3">
            <a:alphaModFix/>
          </a:blip>
          <a:srcRect b="0" l="0" r="0" t="0"/>
          <a:stretch/>
        </p:blipFill>
        <p:spPr>
          <a:xfrm>
            <a:off x="277862" y="685800"/>
            <a:ext cx="7903611" cy="5347425"/>
          </a:xfrm>
          <a:prstGeom prst="rect">
            <a:avLst/>
          </a:prstGeom>
          <a:noFill/>
          <a:ln>
            <a:noFill/>
          </a:ln>
        </p:spPr>
      </p:pic>
      <p:sp>
        <p:nvSpPr>
          <p:cNvPr id="544" name="Google Shape;544;g2e04040c862_3_86"/>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e04040c862_3_93"/>
          <p:cNvSpPr txBox="1"/>
          <p:nvPr>
            <p:ph type="title"/>
          </p:nvPr>
        </p:nvSpPr>
        <p:spPr>
          <a:xfrm>
            <a:off x="8726103" y="2560320"/>
            <a:ext cx="3200400" cy="1737360"/>
          </a:xfrm>
          <a:prstGeom prst="rect">
            <a:avLst/>
          </a:prstGeom>
          <a:noFill/>
          <a:ln>
            <a:noFill/>
          </a:ln>
        </p:spPr>
        <p:txBody>
          <a:bodyPr anchorCtr="0" anchor="b" bIns="45700" lIns="91425" spcFirstLastPara="1" rIns="91425" wrap="square" tIns="45700">
            <a:normAutofit fontScale="90000"/>
          </a:bodyPr>
          <a:lstStyle/>
          <a:p>
            <a:pPr indent="0" lvl="0" marL="0" rtl="1" algn="ctr">
              <a:lnSpc>
                <a:spcPct val="90000"/>
              </a:lnSpc>
              <a:spcBef>
                <a:spcPts val="0"/>
              </a:spcBef>
              <a:spcAft>
                <a:spcPts val="0"/>
              </a:spcAft>
              <a:buSzPct val="111111"/>
              <a:buNone/>
            </a:pPr>
            <a:r>
              <a:rPr lang="en-US"/>
              <a:t>Motivation and Inspiration - The Human Visual System</a:t>
            </a:r>
            <a:endParaRPr/>
          </a:p>
        </p:txBody>
      </p:sp>
      <p:sp>
        <p:nvSpPr>
          <p:cNvPr id="550" name="Google Shape;550;g2e04040c862_3_93"/>
          <p:cNvSpPr txBox="1"/>
          <p:nvPr>
            <p:ph idx="1" type="body"/>
          </p:nvPr>
        </p:nvSpPr>
        <p:spPr>
          <a:xfrm>
            <a:off x="957900" y="1921500"/>
            <a:ext cx="6711600" cy="30150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Clr>
                <a:srgbClr val="161616"/>
              </a:buClr>
              <a:buSzPts val="1800"/>
              <a:buFont typeface="Arial"/>
              <a:buChar char="●"/>
            </a:pPr>
            <a:r>
              <a:rPr b="1" lang="en-US" sz="1800"/>
              <a:t>Development – </a:t>
            </a:r>
            <a:r>
              <a:rPr lang="en-US" sz="1800"/>
              <a:t>Adapts and enhances known signals with new information over time</a:t>
            </a:r>
            <a:endParaRPr/>
          </a:p>
          <a:p>
            <a:pPr indent="-342900" lvl="0" marL="457200" marR="0" rtl="0" algn="l">
              <a:lnSpc>
                <a:spcPct val="115000"/>
              </a:lnSpc>
              <a:spcBef>
                <a:spcPts val="0"/>
              </a:spcBef>
              <a:spcAft>
                <a:spcPts val="0"/>
              </a:spcAft>
              <a:buClr>
                <a:srgbClr val="161616"/>
              </a:buClr>
              <a:buSzPts val="1800"/>
              <a:buFont typeface="Arial"/>
              <a:buChar char="●"/>
            </a:pPr>
            <a:r>
              <a:rPr b="1" lang="en-US" sz="1800"/>
              <a:t>Process – </a:t>
            </a:r>
            <a:r>
              <a:rPr lang="en-US" sz="1800"/>
              <a:t>Starts with skeletal structure, adds </a:t>
            </a:r>
            <a:r>
              <a:rPr b="1" lang="en-US" sz="1800"/>
              <a:t>textures</a:t>
            </a:r>
            <a:r>
              <a:rPr lang="en-US" sz="1800"/>
              <a:t> and colors sequentially</a:t>
            </a:r>
            <a:endParaRPr/>
          </a:p>
          <a:p>
            <a:pPr indent="-342900" lvl="0" marL="457200" marR="0" rtl="0" algn="l">
              <a:lnSpc>
                <a:spcPct val="115000"/>
              </a:lnSpc>
              <a:spcBef>
                <a:spcPts val="0"/>
              </a:spcBef>
              <a:spcAft>
                <a:spcPts val="0"/>
              </a:spcAft>
              <a:buClr>
                <a:srgbClr val="161616"/>
              </a:buClr>
              <a:buSzPts val="1800"/>
              <a:buFont typeface="Arial"/>
              <a:buChar char="●"/>
            </a:pPr>
            <a:r>
              <a:rPr b="1" lang="en-US" sz="1800"/>
              <a:t>Analogy – </a:t>
            </a:r>
            <a:r>
              <a:rPr lang="en-US" sz="1800"/>
              <a:t>Inspired by this process to create a generative  model that enhances images in stages</a:t>
            </a:r>
            <a:endParaRPr b="1" sz="1800"/>
          </a:p>
        </p:txBody>
      </p:sp>
      <p:sp>
        <p:nvSpPr>
          <p:cNvPr id="551" name="Google Shape;551;g2e04040c862_3_9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e04040c862_3_98"/>
          <p:cNvSpPr txBox="1"/>
          <p:nvPr>
            <p:ph type="title"/>
          </p:nvPr>
        </p:nvSpPr>
        <p:spPr>
          <a:xfrm>
            <a:off x="8726103" y="2560320"/>
            <a:ext cx="3200400" cy="1737360"/>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SzPts val="3200"/>
              <a:buNone/>
            </a:pPr>
            <a:r>
              <a:rPr lang="en-US"/>
              <a:t>The suggested model</a:t>
            </a:r>
            <a:endParaRPr/>
          </a:p>
        </p:txBody>
      </p:sp>
      <p:sp>
        <p:nvSpPr>
          <p:cNvPr id="557" name="Google Shape;557;g2e04040c862_3_98"/>
          <p:cNvSpPr txBox="1"/>
          <p:nvPr>
            <p:ph idx="1" type="body"/>
          </p:nvPr>
        </p:nvSpPr>
        <p:spPr>
          <a:xfrm>
            <a:off x="989800" y="629700"/>
            <a:ext cx="6711600" cy="41586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15000"/>
              </a:lnSpc>
              <a:spcBef>
                <a:spcPts val="0"/>
              </a:spcBef>
              <a:spcAft>
                <a:spcPts val="0"/>
              </a:spcAft>
              <a:buClr>
                <a:srgbClr val="161616"/>
              </a:buClr>
              <a:buSzPts val="1800"/>
              <a:buFont typeface="Arial"/>
              <a:buChar char="●"/>
            </a:pPr>
            <a:r>
              <a:rPr b="1" lang="en-US" sz="1800"/>
              <a:t>Two-level VAE -</a:t>
            </a:r>
            <a:endParaRPr b="1" sz="1800"/>
          </a:p>
          <a:p>
            <a:pPr indent="-342900" lvl="1" marL="914400" rtl="0" algn="l">
              <a:lnSpc>
                <a:spcPct val="115000"/>
              </a:lnSpc>
              <a:spcBef>
                <a:spcPts val="0"/>
              </a:spcBef>
              <a:spcAft>
                <a:spcPts val="0"/>
              </a:spcAft>
              <a:buClr>
                <a:srgbClr val="161616"/>
              </a:buClr>
              <a:buSzPts val="1800"/>
              <a:buFont typeface="Arial"/>
              <a:buChar char="●"/>
            </a:pPr>
            <a:r>
              <a:rPr b="1" lang="en-US" sz="1600"/>
              <a:t>Latent Variables –</a:t>
            </a:r>
            <a:endParaRPr b="1" sz="1600"/>
          </a:p>
          <a:p>
            <a:pPr indent="-342900" lvl="2" marL="1371600" rtl="0" algn="l">
              <a:lnSpc>
                <a:spcPct val="115000"/>
              </a:lnSpc>
              <a:spcBef>
                <a:spcPts val="0"/>
              </a:spcBef>
              <a:spcAft>
                <a:spcPts val="0"/>
              </a:spcAft>
              <a:buClr>
                <a:srgbClr val="161616"/>
              </a:buClr>
              <a:buSzPts val="1800"/>
              <a:buFont typeface="Arial"/>
              <a:buChar char="●"/>
            </a:pPr>
            <a:r>
              <a:rPr lang="en-US" sz="1400"/>
              <a:t>y – a downscaled image</a:t>
            </a:r>
            <a:endParaRPr sz="1400"/>
          </a:p>
          <a:p>
            <a:pPr indent="-342900" lvl="2" marL="1371600" rtl="0" algn="l">
              <a:lnSpc>
                <a:spcPct val="115000"/>
              </a:lnSpc>
              <a:spcBef>
                <a:spcPts val="0"/>
              </a:spcBef>
              <a:spcAft>
                <a:spcPts val="0"/>
              </a:spcAft>
              <a:buClr>
                <a:srgbClr val="161616"/>
              </a:buClr>
              <a:buSzPts val="1800"/>
              <a:buFont typeface="Arial"/>
              <a:buChar char="●"/>
            </a:pPr>
            <a:r>
              <a:rPr lang="en-US" sz="1400"/>
              <a:t>u – global structure</a:t>
            </a:r>
            <a:endParaRPr sz="1400"/>
          </a:p>
          <a:p>
            <a:pPr indent="-342900" lvl="2" marL="1371600" rtl="0" algn="l">
              <a:lnSpc>
                <a:spcPct val="115000"/>
              </a:lnSpc>
              <a:spcBef>
                <a:spcPts val="0"/>
              </a:spcBef>
              <a:spcAft>
                <a:spcPts val="0"/>
              </a:spcAft>
              <a:buClr>
                <a:srgbClr val="161616"/>
              </a:buClr>
              <a:buSzPts val="1800"/>
              <a:buFont typeface="Arial"/>
              <a:buChar char="●"/>
            </a:pPr>
            <a:r>
              <a:rPr lang="en-US" sz="1400"/>
              <a:t>z – high-level features</a:t>
            </a:r>
            <a:endParaRPr sz="1400"/>
          </a:p>
          <a:p>
            <a:pPr indent="-342900" lvl="2" marL="1371600" rtl="0" algn="l">
              <a:lnSpc>
                <a:spcPct val="115000"/>
              </a:lnSpc>
              <a:spcBef>
                <a:spcPts val="0"/>
              </a:spcBef>
              <a:spcAft>
                <a:spcPts val="0"/>
              </a:spcAft>
              <a:buClr>
                <a:srgbClr val="161616"/>
              </a:buClr>
              <a:buSzPts val="1800"/>
              <a:buFont typeface="Arial"/>
              <a:buChar char="●"/>
            </a:pPr>
            <a:r>
              <a:rPr lang="en-US" sz="1400"/>
              <a:t>Joint distribution</a:t>
            </a:r>
            <a:r>
              <a:rPr lang="en-US" sz="1600"/>
              <a:t> - </a:t>
            </a:r>
            <a:r>
              <a:rPr lang="en-US" sz="1100">
                <a:latin typeface="Cambria Math"/>
                <a:ea typeface="Cambria Math"/>
                <a:cs typeface="Cambria Math"/>
                <a:sym typeface="Cambria Math"/>
              </a:rPr>
              <a:t>p(x, y, z, u)= p(x│y, z)p(z│y, u)p(y│u)p(u)</a:t>
            </a:r>
            <a:endParaRPr sz="1100">
              <a:latin typeface="Cambria Math"/>
              <a:ea typeface="Cambria Math"/>
              <a:cs typeface="Cambria Math"/>
              <a:sym typeface="Cambria Math"/>
            </a:endParaRPr>
          </a:p>
          <a:p>
            <a:pPr indent="-342900" lvl="2" marL="1371600" rtl="0" algn="l">
              <a:lnSpc>
                <a:spcPct val="115000"/>
              </a:lnSpc>
              <a:spcBef>
                <a:spcPts val="0"/>
              </a:spcBef>
              <a:spcAft>
                <a:spcPts val="0"/>
              </a:spcAft>
              <a:buClr>
                <a:srgbClr val="161616"/>
              </a:buClr>
              <a:buSzPts val="1800"/>
              <a:buFont typeface="Arial"/>
              <a:buChar char="●"/>
            </a:pPr>
            <a:r>
              <a:rPr lang="en-US" sz="1400"/>
              <a:t>Posterior distribution </a:t>
            </a:r>
            <a:r>
              <a:rPr lang="en-US" sz="1600"/>
              <a:t>- </a:t>
            </a:r>
            <a:r>
              <a:rPr lang="en-US" sz="1100">
                <a:latin typeface="Cambria Math"/>
                <a:ea typeface="Cambria Math"/>
                <a:cs typeface="Cambria Math"/>
                <a:sym typeface="Cambria Math"/>
              </a:rPr>
              <a:t>q(y, z, u|x) = q(z|y, x) q(u|y) q(y|x)</a:t>
            </a:r>
            <a:endParaRPr sz="1100">
              <a:latin typeface="Cambria Math"/>
              <a:ea typeface="Cambria Math"/>
              <a:cs typeface="Cambria Math"/>
              <a:sym typeface="Cambria Math"/>
            </a:endParaRPr>
          </a:p>
          <a:p>
            <a:pPr indent="-342900" lvl="1" marL="914400" rtl="0" algn="l">
              <a:lnSpc>
                <a:spcPct val="115000"/>
              </a:lnSpc>
              <a:spcBef>
                <a:spcPts val="0"/>
              </a:spcBef>
              <a:spcAft>
                <a:spcPts val="0"/>
              </a:spcAft>
              <a:buClr>
                <a:srgbClr val="161616"/>
              </a:buClr>
              <a:buSzPts val="1800"/>
              <a:buFont typeface="Arial"/>
              <a:buChar char="●"/>
            </a:pPr>
            <a:r>
              <a:rPr b="1" lang="en-US" sz="1600"/>
              <a:t>Encoder and Decoder – </a:t>
            </a:r>
            <a:r>
              <a:rPr lang="en-US" sz="1600"/>
              <a:t>Build on DenseNet architecture</a:t>
            </a:r>
            <a:endParaRPr sz="1600"/>
          </a:p>
          <a:p>
            <a:pPr indent="-342900" lvl="1" marL="914400" rtl="0" algn="l">
              <a:lnSpc>
                <a:spcPct val="115000"/>
              </a:lnSpc>
              <a:spcBef>
                <a:spcPts val="0"/>
              </a:spcBef>
              <a:spcAft>
                <a:spcPts val="0"/>
              </a:spcAft>
              <a:buClr>
                <a:srgbClr val="161616"/>
              </a:buClr>
              <a:buSzPts val="1800"/>
              <a:buFont typeface="Arial"/>
              <a:buChar char="●"/>
            </a:pPr>
            <a:r>
              <a:rPr b="1" lang="en-US" sz="1600"/>
              <a:t>Flow-based Prior – </a:t>
            </a:r>
            <a:r>
              <a:rPr lang="en-US" sz="1600"/>
              <a:t>Uses RealNVP for a richer prior distribution</a:t>
            </a:r>
            <a:endParaRPr sz="1600"/>
          </a:p>
          <a:p>
            <a:pPr indent="-342900" lvl="0" marL="457200" rtl="0" algn="l">
              <a:lnSpc>
                <a:spcPct val="115000"/>
              </a:lnSpc>
              <a:spcBef>
                <a:spcPts val="0"/>
              </a:spcBef>
              <a:spcAft>
                <a:spcPts val="0"/>
              </a:spcAft>
              <a:buClr>
                <a:srgbClr val="161616"/>
              </a:buClr>
              <a:buSzPts val="1800"/>
              <a:buFont typeface="Arial"/>
              <a:buChar char="●"/>
            </a:pPr>
            <a:r>
              <a:rPr b="1" lang="en-US" sz="1800"/>
              <a:t>Generative Process –</a:t>
            </a:r>
            <a:endParaRPr b="1" sz="1800"/>
          </a:p>
          <a:p>
            <a:pPr indent="-342900" lvl="1" marL="914400" rtl="0" algn="l">
              <a:lnSpc>
                <a:spcPct val="115000"/>
              </a:lnSpc>
              <a:spcBef>
                <a:spcPts val="0"/>
              </a:spcBef>
              <a:spcAft>
                <a:spcPts val="0"/>
              </a:spcAft>
              <a:buClr>
                <a:srgbClr val="161616"/>
              </a:buClr>
              <a:buSzPts val="1800"/>
              <a:buFont typeface="Arial"/>
              <a:buChar char="●"/>
            </a:pPr>
            <a:r>
              <a:rPr b="1" lang="en-US" sz="1600"/>
              <a:t>First stage – </a:t>
            </a:r>
            <a:r>
              <a:rPr lang="en-US" sz="1600"/>
              <a:t>Generating a compressed representation using u</a:t>
            </a:r>
            <a:endParaRPr sz="1600"/>
          </a:p>
          <a:p>
            <a:pPr indent="-342900" lvl="1" marL="914400" rtl="0" algn="l">
              <a:lnSpc>
                <a:spcPct val="115000"/>
              </a:lnSpc>
              <a:spcBef>
                <a:spcPts val="0"/>
              </a:spcBef>
              <a:spcAft>
                <a:spcPts val="0"/>
              </a:spcAft>
              <a:buClr>
                <a:srgbClr val="161616"/>
              </a:buClr>
              <a:buSzPts val="1800"/>
              <a:buFont typeface="Arial"/>
              <a:buChar char="●"/>
            </a:pPr>
            <a:r>
              <a:rPr b="1" lang="en-US" sz="1600"/>
              <a:t>Second stage – </a:t>
            </a:r>
            <a:r>
              <a:rPr lang="en-US" sz="1600"/>
              <a:t>Adding local structure using z</a:t>
            </a:r>
            <a:endParaRPr b="1" sz="1800"/>
          </a:p>
        </p:txBody>
      </p:sp>
      <p:sp>
        <p:nvSpPr>
          <p:cNvPr id="558" name="Google Shape;558;g2e04040c862_3_98"/>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559" name="Google Shape;559;g2e04040c862_3_98"/>
          <p:cNvPicPr preferRelativeResize="0"/>
          <p:nvPr/>
        </p:nvPicPr>
        <p:blipFill>
          <a:blip r:embed="rId3">
            <a:alphaModFix/>
          </a:blip>
          <a:stretch>
            <a:fillRect/>
          </a:stretch>
        </p:blipFill>
        <p:spPr>
          <a:xfrm>
            <a:off x="0" y="0"/>
            <a:ext cx="12191932"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e0f43966db_0_2"/>
          <p:cNvSpPr txBox="1"/>
          <p:nvPr>
            <p:ph type="title"/>
          </p:nvPr>
        </p:nvSpPr>
        <p:spPr>
          <a:xfrm>
            <a:off x="8726103" y="2560320"/>
            <a:ext cx="3200400" cy="17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The model - Illustration</a:t>
            </a:r>
            <a:endParaRPr/>
          </a:p>
        </p:txBody>
      </p:sp>
      <p:sp>
        <p:nvSpPr>
          <p:cNvPr id="565" name="Google Shape;565;g2e0f43966db_0_2"/>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566" name="Google Shape;566;g2e0f43966db_0_2"/>
          <p:cNvPicPr preferRelativeResize="0"/>
          <p:nvPr/>
        </p:nvPicPr>
        <p:blipFill>
          <a:blip r:embed="rId3">
            <a:alphaModFix/>
          </a:blip>
          <a:stretch>
            <a:fillRect/>
          </a:stretch>
        </p:blipFill>
        <p:spPr>
          <a:xfrm>
            <a:off x="152400" y="850925"/>
            <a:ext cx="7880276" cy="5156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e04040c862_3_103"/>
          <p:cNvSpPr txBox="1"/>
          <p:nvPr>
            <p:ph type="title"/>
          </p:nvPr>
        </p:nvSpPr>
        <p:spPr>
          <a:xfrm>
            <a:off x="8726103" y="2560320"/>
            <a:ext cx="3200400" cy="1737360"/>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SzPts val="3200"/>
              <a:buNone/>
            </a:pPr>
            <a:r>
              <a:rPr lang="en-US"/>
              <a:t>DenseNet</a:t>
            </a:r>
            <a:endParaRPr/>
          </a:p>
        </p:txBody>
      </p:sp>
      <p:sp>
        <p:nvSpPr>
          <p:cNvPr id="573" name="Google Shape;573;g2e04040c862_3_103"/>
          <p:cNvSpPr txBox="1"/>
          <p:nvPr>
            <p:ph idx="1" type="body"/>
          </p:nvPr>
        </p:nvSpPr>
        <p:spPr>
          <a:xfrm>
            <a:off x="957900" y="1921500"/>
            <a:ext cx="6711600" cy="638820"/>
          </a:xfrm>
          <a:prstGeom prst="rect">
            <a:avLst/>
          </a:prstGeom>
          <a:noFill/>
          <a:ln>
            <a:noFill/>
          </a:ln>
        </p:spPr>
        <p:txBody>
          <a:bodyPr anchorCtr="0" anchor="t" bIns="45700" lIns="91425" spcFirstLastPara="1" rIns="91425" wrap="square" tIns="45700">
            <a:normAutofit fontScale="92500" lnSpcReduction="10000"/>
          </a:bodyPr>
          <a:lstStyle/>
          <a:p>
            <a:pPr indent="0" lvl="0" marL="114300" marR="0" rtl="0" algn="l">
              <a:lnSpc>
                <a:spcPct val="115000"/>
              </a:lnSpc>
              <a:spcBef>
                <a:spcPts val="0"/>
              </a:spcBef>
              <a:spcAft>
                <a:spcPts val="0"/>
              </a:spcAft>
              <a:buClr>
                <a:srgbClr val="161616"/>
              </a:buClr>
              <a:buSzPct val="108107"/>
              <a:buNone/>
            </a:pPr>
            <a:r>
              <a:rPr lang="en-US" sz="1800"/>
              <a:t>DenseNet is a type of CNN that utilises a </a:t>
            </a:r>
            <a:r>
              <a:rPr b="1" lang="en-US" sz="1800"/>
              <a:t>dense</a:t>
            </a:r>
            <a:r>
              <a:rPr lang="en-US" sz="1800"/>
              <a:t> connection between layers, through Dense Blocks.</a:t>
            </a:r>
            <a:endParaRPr/>
          </a:p>
        </p:txBody>
      </p:sp>
      <p:pic>
        <p:nvPicPr>
          <p:cNvPr descr="Framework of Densenet, which contains 3 Dense blocks, and each block contains 16 convolution layers." id="574" name="Google Shape;574;g2e04040c862_3_103"/>
          <p:cNvPicPr preferRelativeResize="0"/>
          <p:nvPr/>
        </p:nvPicPr>
        <p:blipFill rotWithShape="1">
          <a:blip r:embed="rId3">
            <a:alphaModFix/>
          </a:blip>
          <a:srcRect b="0" l="0" r="0" t="0"/>
          <a:stretch/>
        </p:blipFill>
        <p:spPr>
          <a:xfrm>
            <a:off x="1742690" y="2560320"/>
            <a:ext cx="5142019" cy="4083368"/>
          </a:xfrm>
          <a:prstGeom prst="rect">
            <a:avLst/>
          </a:prstGeom>
          <a:noFill/>
          <a:ln>
            <a:noFill/>
          </a:ln>
        </p:spPr>
      </p:pic>
      <p:sp>
        <p:nvSpPr>
          <p:cNvPr id="575" name="Google Shape;575;g2e04040c862_3_10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e04040c862_3_110"/>
          <p:cNvSpPr txBox="1"/>
          <p:nvPr>
            <p:ph type="title"/>
          </p:nvPr>
        </p:nvSpPr>
        <p:spPr>
          <a:xfrm>
            <a:off x="8726103" y="2560320"/>
            <a:ext cx="3200400" cy="1737360"/>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SzPts val="3200"/>
              <a:buNone/>
            </a:pPr>
            <a:r>
              <a:rPr lang="en-US"/>
              <a:t>RealNVP</a:t>
            </a:r>
            <a:endParaRPr/>
          </a:p>
        </p:txBody>
      </p:sp>
      <p:sp>
        <p:nvSpPr>
          <p:cNvPr id="582" name="Google Shape;582;g2e04040c862_3_110"/>
          <p:cNvSpPr txBox="1"/>
          <p:nvPr>
            <p:ph idx="1" type="body"/>
          </p:nvPr>
        </p:nvSpPr>
        <p:spPr>
          <a:xfrm>
            <a:off x="908825" y="964774"/>
            <a:ext cx="6711600" cy="28590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SzPts val="1800"/>
              <a:buChar char="▪"/>
            </a:pPr>
            <a:r>
              <a:rPr lang="en-US" sz="1800"/>
              <a:t>RealNVP is a type of invertible NN used for density estimation and generative modeling.</a:t>
            </a:r>
            <a:endParaRPr sz="1800"/>
          </a:p>
          <a:p>
            <a:pPr indent="-342900" lvl="0" marL="457200" marR="0" rtl="0" algn="l">
              <a:lnSpc>
                <a:spcPct val="115000"/>
              </a:lnSpc>
              <a:spcBef>
                <a:spcPts val="0"/>
              </a:spcBef>
              <a:spcAft>
                <a:spcPts val="0"/>
              </a:spcAft>
              <a:buSzPts val="1800"/>
              <a:buChar char="▪"/>
            </a:pPr>
            <a:r>
              <a:rPr lang="en-US" sz="1800"/>
              <a:t>RealNVP uses a series of invertible (bijective) transformations to map complex data distributions to simpler ones.</a:t>
            </a:r>
            <a:endParaRPr sz="1800"/>
          </a:p>
          <a:p>
            <a:pPr indent="-342900" lvl="0" marL="457200" marR="0" rtl="0" algn="l">
              <a:lnSpc>
                <a:spcPct val="115000"/>
              </a:lnSpc>
              <a:spcBef>
                <a:spcPts val="0"/>
              </a:spcBef>
              <a:spcAft>
                <a:spcPts val="0"/>
              </a:spcAft>
              <a:buSzPts val="1800"/>
              <a:buChar char="▪"/>
            </a:pPr>
            <a:r>
              <a:rPr lang="en-US" sz="1800"/>
              <a:t>Each layer splits into 2 parts and applies affine transformations - </a:t>
            </a:r>
            <a:r>
              <a:rPr lang="en-US" sz="1800">
                <a:latin typeface="Cambria Math"/>
                <a:ea typeface="Cambria Math"/>
                <a:cs typeface="Cambria Math"/>
                <a:sym typeface="Cambria Math"/>
              </a:rPr>
              <a:t>y_1= x_1</a:t>
            </a:r>
            <a:endParaRPr sz="1800"/>
          </a:p>
        </p:txBody>
      </p:sp>
      <p:sp>
        <p:nvSpPr>
          <p:cNvPr id="583" name="Google Shape;583;g2e04040c862_3_11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584" name="Google Shape;584;g2e04040c862_3_110"/>
          <p:cNvPicPr preferRelativeResize="0"/>
          <p:nvPr/>
        </p:nvPicPr>
        <p:blipFill>
          <a:blip r:embed="rId3">
            <a:alphaModFix/>
          </a:blip>
          <a:stretch>
            <a:fillRect/>
          </a:stretch>
        </p:blipFill>
        <p:spPr>
          <a:xfrm>
            <a:off x="0" y="1"/>
            <a:ext cx="12191972"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e04040c862_0_3"/>
          <p:cNvSpPr txBox="1"/>
          <p:nvPr>
            <p:ph type="title"/>
          </p:nvPr>
        </p:nvSpPr>
        <p:spPr>
          <a:xfrm>
            <a:off x="8726103" y="2560320"/>
            <a:ext cx="3200400" cy="17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The Experiment</a:t>
            </a:r>
            <a:endParaRPr/>
          </a:p>
        </p:txBody>
      </p:sp>
      <p:sp>
        <p:nvSpPr>
          <p:cNvPr id="591" name="Google Shape;591;g2e04040c862_0_3"/>
          <p:cNvSpPr txBox="1"/>
          <p:nvPr>
            <p:ph idx="1" type="body"/>
          </p:nvPr>
        </p:nvSpPr>
        <p:spPr>
          <a:xfrm>
            <a:off x="957900" y="1921500"/>
            <a:ext cx="6711600" cy="17373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SzPts val="1800"/>
              <a:buChar char="▪"/>
            </a:pPr>
            <a:r>
              <a:rPr b="1" lang="en-US" sz="1800"/>
              <a:t>Datasets - </a:t>
            </a:r>
            <a:r>
              <a:rPr lang="en-US" sz="1800"/>
              <a:t>CIFAR-10, ImageNet32</a:t>
            </a:r>
            <a:endParaRPr sz="1800"/>
          </a:p>
          <a:p>
            <a:pPr indent="-342900" lvl="0" marL="457200" marR="0" rtl="0" algn="l">
              <a:lnSpc>
                <a:spcPct val="115000"/>
              </a:lnSpc>
              <a:spcBef>
                <a:spcPts val="0"/>
              </a:spcBef>
              <a:spcAft>
                <a:spcPts val="0"/>
              </a:spcAft>
              <a:buSzPts val="1800"/>
              <a:buChar char="▪"/>
            </a:pPr>
            <a:r>
              <a:rPr b="1" lang="en-US" sz="1800"/>
              <a:t>Training Details - </a:t>
            </a:r>
            <a:endParaRPr b="1" sz="1800"/>
          </a:p>
          <a:p>
            <a:pPr indent="-342900" lvl="1" marL="914400" marR="0" rtl="0" algn="l">
              <a:lnSpc>
                <a:spcPct val="115000"/>
              </a:lnSpc>
              <a:spcBef>
                <a:spcPts val="0"/>
              </a:spcBef>
              <a:spcAft>
                <a:spcPts val="0"/>
              </a:spcAft>
              <a:buSzPts val="1800"/>
              <a:buChar char="▪"/>
            </a:pPr>
            <a:r>
              <a:rPr b="1" lang="en-US"/>
              <a:t>Latent Dimension - </a:t>
            </a:r>
            <a:r>
              <a:rPr lang="en-US"/>
              <a:t>K = M = 16x8x8</a:t>
            </a:r>
            <a:endParaRPr/>
          </a:p>
          <a:p>
            <a:pPr indent="-325755" lvl="1" marL="914400" marR="0" rtl="0" algn="l">
              <a:lnSpc>
                <a:spcPct val="115000"/>
              </a:lnSpc>
              <a:spcBef>
                <a:spcPts val="0"/>
              </a:spcBef>
              <a:spcAft>
                <a:spcPts val="0"/>
              </a:spcAft>
              <a:buSzPts val="1530"/>
              <a:buChar char="▪"/>
            </a:pPr>
            <a:r>
              <a:rPr b="1" lang="en-US"/>
              <a:t>Optimizer - </a:t>
            </a:r>
            <a:r>
              <a:rPr lang="en-US"/>
              <a:t>AdaMax</a:t>
            </a:r>
            <a:endParaRPr/>
          </a:p>
          <a:p>
            <a:pPr indent="-325755" lvl="1" marL="914400" marR="0" rtl="0" algn="l">
              <a:lnSpc>
                <a:spcPct val="115000"/>
              </a:lnSpc>
              <a:spcBef>
                <a:spcPts val="0"/>
              </a:spcBef>
              <a:spcAft>
                <a:spcPts val="0"/>
              </a:spcAft>
              <a:buSzPts val="1530"/>
              <a:buChar char="▪"/>
            </a:pPr>
            <a:r>
              <a:rPr b="1" lang="en-US"/>
              <a:t>Epochs - </a:t>
            </a:r>
            <a:r>
              <a:rPr lang="en-US"/>
              <a:t>2000</a:t>
            </a:r>
            <a:endParaRPr/>
          </a:p>
        </p:txBody>
      </p:sp>
      <p:sp>
        <p:nvSpPr>
          <p:cNvPr id="592" name="Google Shape;592;g2e04040c862_0_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7245fa8368_0_0"/>
          <p:cNvSpPr txBox="1"/>
          <p:nvPr>
            <p:ph type="title"/>
          </p:nvPr>
        </p:nvSpPr>
        <p:spPr>
          <a:xfrm>
            <a:off x="8726103" y="2560320"/>
            <a:ext cx="3200400" cy="17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Quantitative Results</a:t>
            </a:r>
            <a:endParaRPr/>
          </a:p>
        </p:txBody>
      </p:sp>
      <p:pic>
        <p:nvPicPr>
          <p:cNvPr id="599" name="Google Shape;599;g27245fa8368_0_0"/>
          <p:cNvPicPr preferRelativeResize="0"/>
          <p:nvPr/>
        </p:nvPicPr>
        <p:blipFill rotWithShape="1">
          <a:blip r:embed="rId3">
            <a:alphaModFix/>
          </a:blip>
          <a:srcRect b="0" l="0" r="0" t="0"/>
          <a:stretch/>
        </p:blipFill>
        <p:spPr>
          <a:xfrm>
            <a:off x="667600" y="2653963"/>
            <a:ext cx="7436174" cy="1550075"/>
          </a:xfrm>
          <a:prstGeom prst="rect">
            <a:avLst/>
          </a:prstGeom>
          <a:noFill/>
          <a:ln>
            <a:noFill/>
          </a:ln>
        </p:spPr>
      </p:pic>
      <p:sp>
        <p:nvSpPr>
          <p:cNvPr id="600" name="Google Shape;600;g27245fa8368_0_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601" name="Google Shape;601;g27245fa8368_0_0"/>
          <p:cNvPicPr preferRelativeResize="0"/>
          <p:nvPr/>
        </p:nvPicPr>
        <p:blipFill>
          <a:blip r:embed="rId4">
            <a:alphaModFix/>
          </a:blip>
          <a:stretch>
            <a:fillRect/>
          </a:stretch>
        </p:blipFill>
        <p:spPr>
          <a:xfrm>
            <a:off x="667600" y="4297625"/>
            <a:ext cx="6927299" cy="47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e07290d8f3_0_49"/>
          <p:cNvSpPr txBox="1"/>
          <p:nvPr>
            <p:ph type="title"/>
          </p:nvPr>
        </p:nvSpPr>
        <p:spPr>
          <a:xfrm>
            <a:off x="2167128" y="1225296"/>
            <a:ext cx="9281100" cy="35205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4400"/>
              <a:buFont typeface="Rockwell"/>
              <a:buNone/>
            </a:pPr>
            <a:r>
              <a:rPr lang="en-US" sz="4400"/>
              <a:t>Model Types</a:t>
            </a:r>
            <a:endParaRPr sz="4400">
              <a:latin typeface="Rockwell"/>
              <a:ea typeface="Rockwell"/>
              <a:cs typeface="Rockwell"/>
              <a:sym typeface="Rockwell"/>
            </a:endParaRPr>
          </a:p>
        </p:txBody>
      </p:sp>
      <p:sp>
        <p:nvSpPr>
          <p:cNvPr id="264" name="Google Shape;264;g2e07290d8f3_0_49"/>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265" name="Google Shape;265;g2e07290d8f3_0_49"/>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e043fee5ea_1_0"/>
          <p:cNvSpPr txBox="1"/>
          <p:nvPr>
            <p:ph type="title"/>
          </p:nvPr>
        </p:nvSpPr>
        <p:spPr>
          <a:xfrm>
            <a:off x="8726103" y="2560320"/>
            <a:ext cx="3200400" cy="17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Qualitative Results</a:t>
            </a:r>
            <a:endParaRPr/>
          </a:p>
        </p:txBody>
      </p:sp>
      <p:pic>
        <p:nvPicPr>
          <p:cNvPr id="608" name="Google Shape;608;g2e043fee5ea_1_0"/>
          <p:cNvPicPr preferRelativeResize="0"/>
          <p:nvPr/>
        </p:nvPicPr>
        <p:blipFill rotWithShape="1">
          <a:blip r:embed="rId3">
            <a:alphaModFix/>
          </a:blip>
          <a:srcRect b="0" l="0" r="0" t="0"/>
          <a:stretch/>
        </p:blipFill>
        <p:spPr>
          <a:xfrm>
            <a:off x="0" y="1395200"/>
            <a:ext cx="8248751" cy="3605425"/>
          </a:xfrm>
          <a:prstGeom prst="rect">
            <a:avLst/>
          </a:prstGeom>
          <a:noFill/>
          <a:ln>
            <a:noFill/>
          </a:ln>
        </p:spPr>
      </p:pic>
      <p:sp>
        <p:nvSpPr>
          <p:cNvPr id="609" name="Google Shape;609;g2e043fee5ea_1_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7245fa8368_0_7"/>
          <p:cNvSpPr txBox="1"/>
          <p:nvPr>
            <p:ph type="title"/>
          </p:nvPr>
        </p:nvSpPr>
        <p:spPr>
          <a:xfrm>
            <a:off x="8726103" y="2560320"/>
            <a:ext cx="3200400" cy="17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Advantages</a:t>
            </a:r>
            <a:endParaRPr/>
          </a:p>
        </p:txBody>
      </p:sp>
      <p:sp>
        <p:nvSpPr>
          <p:cNvPr id="616" name="Google Shape;616;g27245fa8368_0_7"/>
          <p:cNvSpPr txBox="1"/>
          <p:nvPr>
            <p:ph idx="1" type="body"/>
          </p:nvPr>
        </p:nvSpPr>
        <p:spPr>
          <a:xfrm>
            <a:off x="957900" y="1921500"/>
            <a:ext cx="6711600" cy="38286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SzPts val="1800"/>
              <a:buChar char="▪"/>
            </a:pPr>
            <a:r>
              <a:rPr b="1" lang="en-US" sz="1800"/>
              <a:t>Improved Image Quality - </a:t>
            </a:r>
            <a:endParaRPr b="1" sz="1800"/>
          </a:p>
          <a:p>
            <a:pPr indent="-342900" lvl="1" marL="914400" marR="0" rtl="0" algn="l">
              <a:lnSpc>
                <a:spcPct val="115000"/>
              </a:lnSpc>
              <a:spcBef>
                <a:spcPts val="0"/>
              </a:spcBef>
              <a:spcAft>
                <a:spcPts val="0"/>
              </a:spcAft>
              <a:buSzPts val="1800"/>
              <a:buChar char="▪"/>
            </a:pPr>
            <a:r>
              <a:rPr b="1" lang="en-US"/>
              <a:t>Better FID Scores</a:t>
            </a:r>
            <a:endParaRPr b="1"/>
          </a:p>
          <a:p>
            <a:pPr indent="-325755" lvl="1" marL="914400" marR="0" rtl="0" algn="l">
              <a:lnSpc>
                <a:spcPct val="115000"/>
              </a:lnSpc>
              <a:spcBef>
                <a:spcPts val="0"/>
              </a:spcBef>
              <a:spcAft>
                <a:spcPts val="0"/>
              </a:spcAft>
              <a:buSzPts val="1530"/>
              <a:buChar char="▪"/>
            </a:pPr>
            <a:r>
              <a:rPr b="1" lang="en-US"/>
              <a:t>Detailed and Sharp Images</a:t>
            </a:r>
            <a:endParaRPr b="1"/>
          </a:p>
          <a:p>
            <a:pPr indent="-336550" lvl="0" marL="457200" marR="0" rtl="0" algn="l">
              <a:lnSpc>
                <a:spcPct val="115000"/>
              </a:lnSpc>
              <a:spcBef>
                <a:spcPts val="0"/>
              </a:spcBef>
              <a:spcAft>
                <a:spcPts val="0"/>
              </a:spcAft>
              <a:buSzPts val="1700"/>
              <a:buChar char="▪"/>
            </a:pPr>
            <a:r>
              <a:rPr b="1" lang="en-US"/>
              <a:t>Versatility - </a:t>
            </a:r>
            <a:endParaRPr b="1"/>
          </a:p>
          <a:p>
            <a:pPr indent="-325755" lvl="1" marL="914400" marR="0" rtl="0" algn="l">
              <a:lnSpc>
                <a:spcPct val="115000"/>
              </a:lnSpc>
              <a:spcBef>
                <a:spcPts val="0"/>
              </a:spcBef>
              <a:spcAft>
                <a:spcPts val="0"/>
              </a:spcAft>
              <a:buSzPts val="1530"/>
              <a:buChar char="▪"/>
            </a:pPr>
            <a:r>
              <a:rPr b="1" lang="en-US"/>
              <a:t>Multiple Functionalities</a:t>
            </a:r>
            <a:endParaRPr b="1"/>
          </a:p>
          <a:p>
            <a:pPr indent="-336550" lvl="0" marL="457200" marR="0" rtl="0" algn="l">
              <a:lnSpc>
                <a:spcPct val="115000"/>
              </a:lnSpc>
              <a:spcBef>
                <a:spcPts val="0"/>
              </a:spcBef>
              <a:spcAft>
                <a:spcPts val="0"/>
              </a:spcAft>
              <a:buSzPts val="1700"/>
              <a:buChar char="▪"/>
            </a:pPr>
            <a:r>
              <a:rPr b="1" lang="en-US"/>
              <a:t>Avoiding Posterior Collapse -</a:t>
            </a:r>
            <a:endParaRPr b="1"/>
          </a:p>
          <a:p>
            <a:pPr indent="-325755" lvl="1" marL="914400" marR="0" rtl="0" algn="l">
              <a:lnSpc>
                <a:spcPct val="115000"/>
              </a:lnSpc>
              <a:spcBef>
                <a:spcPts val="0"/>
              </a:spcBef>
              <a:spcAft>
                <a:spcPts val="0"/>
              </a:spcAft>
              <a:buSzPts val="1530"/>
              <a:buChar char="▪"/>
            </a:pPr>
            <a:r>
              <a:rPr b="1" lang="en-US"/>
              <a:t>Enhanced Learning</a:t>
            </a:r>
            <a:endParaRPr b="1"/>
          </a:p>
          <a:p>
            <a:pPr indent="-336550" lvl="0" marL="457200" marR="0" rtl="0" algn="l">
              <a:lnSpc>
                <a:spcPct val="115000"/>
              </a:lnSpc>
              <a:spcBef>
                <a:spcPts val="0"/>
              </a:spcBef>
              <a:spcAft>
                <a:spcPts val="0"/>
              </a:spcAft>
              <a:buSzPts val="1700"/>
              <a:buChar char="▪"/>
            </a:pPr>
            <a:r>
              <a:rPr b="1" lang="en-US"/>
              <a:t>Generative Reconstruction</a:t>
            </a:r>
            <a:endParaRPr b="1"/>
          </a:p>
          <a:p>
            <a:pPr indent="-325755" lvl="1" marL="914400" marR="0" rtl="0" algn="l">
              <a:lnSpc>
                <a:spcPct val="115000"/>
              </a:lnSpc>
              <a:spcBef>
                <a:spcPts val="0"/>
              </a:spcBef>
              <a:spcAft>
                <a:spcPts val="0"/>
              </a:spcAft>
              <a:buSzPts val="1530"/>
              <a:buChar char="▪"/>
            </a:pPr>
            <a:r>
              <a:rPr b="1" lang="en-US"/>
              <a:t>Combines Generation and Reconstruction</a:t>
            </a:r>
            <a:endParaRPr b="1"/>
          </a:p>
        </p:txBody>
      </p:sp>
      <p:sp>
        <p:nvSpPr>
          <p:cNvPr id="617" name="Google Shape;617;g27245fa8368_0_7"/>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7245fa8368_0_20"/>
          <p:cNvSpPr txBox="1"/>
          <p:nvPr>
            <p:ph type="title"/>
          </p:nvPr>
        </p:nvSpPr>
        <p:spPr>
          <a:xfrm>
            <a:off x="8726103" y="2560320"/>
            <a:ext cx="3200400" cy="17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a:t>Disadvantages</a:t>
            </a:r>
            <a:endParaRPr/>
          </a:p>
        </p:txBody>
      </p:sp>
      <p:sp>
        <p:nvSpPr>
          <p:cNvPr id="624" name="Google Shape;624;g27245fa8368_0_20"/>
          <p:cNvSpPr txBox="1"/>
          <p:nvPr>
            <p:ph idx="1" type="body"/>
          </p:nvPr>
        </p:nvSpPr>
        <p:spPr>
          <a:xfrm>
            <a:off x="957900" y="1921500"/>
            <a:ext cx="6711600" cy="38286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115000"/>
              </a:lnSpc>
              <a:spcBef>
                <a:spcPts val="0"/>
              </a:spcBef>
              <a:spcAft>
                <a:spcPts val="0"/>
              </a:spcAft>
              <a:buSzPts val="1800"/>
              <a:buChar char="▪"/>
            </a:pPr>
            <a:r>
              <a:rPr b="1" lang="en-US" sz="1800"/>
              <a:t>Increased Complexity  - </a:t>
            </a:r>
            <a:endParaRPr b="1" sz="1800"/>
          </a:p>
          <a:p>
            <a:pPr indent="-342900" lvl="1" marL="914400" marR="0" rtl="0" algn="l">
              <a:lnSpc>
                <a:spcPct val="115000"/>
              </a:lnSpc>
              <a:spcBef>
                <a:spcPts val="0"/>
              </a:spcBef>
              <a:spcAft>
                <a:spcPts val="0"/>
              </a:spcAft>
              <a:buSzPts val="1800"/>
              <a:buChar char="▪"/>
            </a:pPr>
            <a:r>
              <a:rPr b="1" lang="en-US"/>
              <a:t>Additional Variables and Stages</a:t>
            </a:r>
            <a:endParaRPr b="1"/>
          </a:p>
          <a:p>
            <a:pPr indent="-336550" lvl="0" marL="457200" marR="0" rtl="0" algn="l">
              <a:lnSpc>
                <a:spcPct val="115000"/>
              </a:lnSpc>
              <a:spcBef>
                <a:spcPts val="0"/>
              </a:spcBef>
              <a:spcAft>
                <a:spcPts val="0"/>
              </a:spcAft>
              <a:buSzPts val="1700"/>
              <a:buChar char="▪"/>
            </a:pPr>
            <a:r>
              <a:rPr b="1" lang="en-US"/>
              <a:t>Higher NLL - </a:t>
            </a:r>
            <a:endParaRPr b="1"/>
          </a:p>
          <a:p>
            <a:pPr indent="-325755" lvl="1" marL="914400" marR="0" rtl="0" algn="l">
              <a:lnSpc>
                <a:spcPct val="115000"/>
              </a:lnSpc>
              <a:spcBef>
                <a:spcPts val="0"/>
              </a:spcBef>
              <a:spcAft>
                <a:spcPts val="0"/>
              </a:spcAft>
              <a:buSzPts val="1530"/>
              <a:buChar char="▪"/>
            </a:pPr>
            <a:r>
              <a:rPr b="1" lang="en-US"/>
              <a:t>Summation of Reconstruction Error</a:t>
            </a:r>
            <a:endParaRPr b="1"/>
          </a:p>
          <a:p>
            <a:pPr indent="-336550" lvl="0" marL="457200" marR="0" rtl="0" algn="l">
              <a:lnSpc>
                <a:spcPct val="115000"/>
              </a:lnSpc>
              <a:spcBef>
                <a:spcPts val="0"/>
              </a:spcBef>
              <a:spcAft>
                <a:spcPts val="0"/>
              </a:spcAft>
              <a:buSzPts val="1700"/>
              <a:buChar char="▪"/>
            </a:pPr>
            <a:r>
              <a:rPr b="1" lang="en-US"/>
              <a:t>Computationally Intensive -</a:t>
            </a:r>
            <a:endParaRPr b="1"/>
          </a:p>
          <a:p>
            <a:pPr indent="-325755" lvl="1" marL="914400" marR="0" rtl="0" algn="l">
              <a:lnSpc>
                <a:spcPct val="115000"/>
              </a:lnSpc>
              <a:spcBef>
                <a:spcPts val="0"/>
              </a:spcBef>
              <a:spcAft>
                <a:spcPts val="0"/>
              </a:spcAft>
              <a:buSzPts val="1530"/>
              <a:buChar char="▪"/>
            </a:pPr>
            <a:r>
              <a:rPr b="1" lang="en-US"/>
              <a:t>Dual-stage Generation Process</a:t>
            </a:r>
            <a:endParaRPr b="1"/>
          </a:p>
          <a:p>
            <a:pPr indent="-336550" lvl="0" marL="457200" marR="0" rtl="0" algn="l">
              <a:lnSpc>
                <a:spcPct val="115000"/>
              </a:lnSpc>
              <a:spcBef>
                <a:spcPts val="0"/>
              </a:spcBef>
              <a:spcAft>
                <a:spcPts val="0"/>
              </a:spcAft>
              <a:buSzPts val="1700"/>
              <a:buChar char="▪"/>
            </a:pPr>
            <a:r>
              <a:rPr b="1" lang="en-US"/>
              <a:t>Training Time - </a:t>
            </a:r>
            <a:endParaRPr b="1"/>
          </a:p>
          <a:p>
            <a:pPr indent="-325755" lvl="1" marL="914400" marR="0" rtl="0" algn="l">
              <a:lnSpc>
                <a:spcPct val="115000"/>
              </a:lnSpc>
              <a:spcBef>
                <a:spcPts val="0"/>
              </a:spcBef>
              <a:spcAft>
                <a:spcPts val="0"/>
              </a:spcAft>
              <a:buSzPts val="1530"/>
              <a:buChar char="▪"/>
            </a:pPr>
            <a:r>
              <a:rPr b="1" lang="en-US"/>
              <a:t>Longer Training Period</a:t>
            </a:r>
            <a:endParaRPr b="1"/>
          </a:p>
        </p:txBody>
      </p:sp>
      <p:sp>
        <p:nvSpPr>
          <p:cNvPr id="625" name="Google Shape;625;g27245fa8368_0_2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e04b38c9c1_1_0"/>
          <p:cNvSpPr txBox="1"/>
          <p:nvPr>
            <p:ph type="title"/>
          </p:nvPr>
        </p:nvSpPr>
        <p:spPr>
          <a:xfrm>
            <a:off x="8549640" y="1981200"/>
            <a:ext cx="3200400" cy="17373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3200"/>
              <a:buNone/>
            </a:pPr>
            <a:r>
              <a:rPr lang="en-US"/>
              <a:t>Conclusions</a:t>
            </a:r>
            <a:endParaRPr/>
          </a:p>
        </p:txBody>
      </p:sp>
      <p:sp>
        <p:nvSpPr>
          <p:cNvPr id="632" name="Google Shape;632;g2e04b38c9c1_1_0"/>
          <p:cNvSpPr txBox="1"/>
          <p:nvPr>
            <p:ph idx="1" type="body"/>
          </p:nvPr>
        </p:nvSpPr>
        <p:spPr>
          <a:xfrm>
            <a:off x="838200" y="2590800"/>
            <a:ext cx="6711600" cy="26061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1200"/>
              </a:spcBef>
              <a:spcAft>
                <a:spcPts val="0"/>
              </a:spcAft>
              <a:buSzPts val="1700"/>
              <a:buChar char="▪"/>
            </a:pPr>
            <a:r>
              <a:rPr lang="en-US"/>
              <a:t>VAE is a very complicated NN to train</a:t>
            </a:r>
            <a:endParaRPr/>
          </a:p>
          <a:p>
            <a:pPr indent="-336550" lvl="0" marL="457200" rtl="0" algn="l">
              <a:lnSpc>
                <a:spcPct val="150000"/>
              </a:lnSpc>
              <a:spcBef>
                <a:spcPts val="0"/>
              </a:spcBef>
              <a:spcAft>
                <a:spcPts val="0"/>
              </a:spcAft>
              <a:buSzPts val="1700"/>
              <a:buChar char="▪"/>
            </a:pPr>
            <a:r>
              <a:rPr lang="en-US"/>
              <a:t>VAE can improve image resolution</a:t>
            </a:r>
            <a:endParaRPr/>
          </a:p>
        </p:txBody>
      </p:sp>
      <p:sp>
        <p:nvSpPr>
          <p:cNvPr id="633" name="Google Shape;633;g2e04b38c9c1_1_0"/>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df930ef72f_0_67"/>
          <p:cNvSpPr txBox="1"/>
          <p:nvPr>
            <p:ph type="title"/>
          </p:nvPr>
        </p:nvSpPr>
        <p:spPr>
          <a:xfrm>
            <a:off x="2167128" y="1225296"/>
            <a:ext cx="9281100" cy="35205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8000"/>
              <a:buNone/>
            </a:pPr>
            <a:r>
              <a:rPr lang="en-US" sz="4400"/>
              <a:t>The Data</a:t>
            </a:r>
            <a:endParaRPr sz="4400"/>
          </a:p>
        </p:txBody>
      </p:sp>
      <p:sp>
        <p:nvSpPr>
          <p:cNvPr id="640" name="Google Shape;640;g2df930ef72f_0_67"/>
          <p:cNvSpPr txBox="1"/>
          <p:nvPr>
            <p:ph idx="1" type="body"/>
          </p:nvPr>
        </p:nvSpPr>
        <p:spPr>
          <a:xfrm>
            <a:off x="2165774" y="5020056"/>
            <a:ext cx="905250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200"/>
              </a:spcBef>
              <a:spcAft>
                <a:spcPts val="0"/>
              </a:spcAft>
              <a:buSzPts val="1700"/>
              <a:buNone/>
            </a:pPr>
            <a:r>
              <a:t/>
            </a:r>
            <a:endParaRPr/>
          </a:p>
        </p:txBody>
      </p:sp>
      <p:sp>
        <p:nvSpPr>
          <p:cNvPr id="641" name="Google Shape;641;g2df930ef72f_0_67"/>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642" name="Google Shape;642;g2df930ef72f_0_67"/>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df930ef72f_0_79"/>
          <p:cNvSpPr txBox="1"/>
          <p:nvPr>
            <p:ph type="title"/>
          </p:nvPr>
        </p:nvSpPr>
        <p:spPr>
          <a:xfrm>
            <a:off x="8537690" y="1788650"/>
            <a:ext cx="3200400" cy="17373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3200"/>
              <a:buNone/>
            </a:pPr>
            <a:r>
              <a:rPr lang="en-US"/>
              <a:t>The Data</a:t>
            </a:r>
            <a:endParaRPr/>
          </a:p>
        </p:txBody>
      </p:sp>
      <p:sp>
        <p:nvSpPr>
          <p:cNvPr id="649" name="Google Shape;649;g2df930ef72f_0_79"/>
          <p:cNvSpPr txBox="1"/>
          <p:nvPr>
            <p:ph idx="1" type="body"/>
          </p:nvPr>
        </p:nvSpPr>
        <p:spPr>
          <a:xfrm>
            <a:off x="838200" y="685800"/>
            <a:ext cx="6711600" cy="50202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SzPts val="1700"/>
              <a:buNone/>
            </a:pPr>
            <a:r>
              <a:rPr b="1" lang="en-US" sz="1800"/>
              <a:t>The</a:t>
            </a:r>
            <a:r>
              <a:rPr lang="en-US" sz="1050">
                <a:solidFill>
                  <a:srgbClr val="333333"/>
                </a:solidFill>
                <a:highlight>
                  <a:srgbClr val="FFFFFF"/>
                </a:highlight>
                <a:latin typeface="Arial"/>
                <a:ea typeface="Arial"/>
                <a:cs typeface="Arial"/>
                <a:sym typeface="Arial"/>
              </a:rPr>
              <a:t> </a:t>
            </a:r>
            <a:r>
              <a:rPr b="1" lang="en-US" sz="1800"/>
              <a:t>dataset we chose is -DIV2K- of RGB images.</a:t>
            </a:r>
            <a:endParaRPr b="1" sz="1800"/>
          </a:p>
          <a:p>
            <a:pPr indent="0" lvl="0" marL="0" marR="0" rtl="0" algn="just">
              <a:lnSpc>
                <a:spcPct val="115000"/>
              </a:lnSpc>
              <a:spcBef>
                <a:spcPts val="1800"/>
              </a:spcBef>
              <a:spcAft>
                <a:spcPts val="0"/>
              </a:spcAft>
              <a:buSzPts val="1700"/>
              <a:buNone/>
            </a:pPr>
            <a:r>
              <a:rPr b="1" lang="en-US" sz="1800"/>
              <a:t>It is a large dataset with diverse images that is good for image super-resolution</a:t>
            </a:r>
            <a:endParaRPr b="1" sz="1800"/>
          </a:p>
          <a:p>
            <a:pPr indent="0" lvl="0" marL="0" rtl="0" algn="just">
              <a:lnSpc>
                <a:spcPct val="115000"/>
              </a:lnSpc>
              <a:spcBef>
                <a:spcPts val="800"/>
              </a:spcBef>
              <a:spcAft>
                <a:spcPts val="0"/>
              </a:spcAft>
              <a:buSzPts val="1700"/>
              <a:buNone/>
            </a:pPr>
            <a:r>
              <a:t/>
            </a:r>
            <a:endParaRPr sz="1050">
              <a:solidFill>
                <a:srgbClr val="333333"/>
              </a:solidFill>
              <a:highlight>
                <a:srgbClr val="FFFFFF"/>
              </a:highlight>
              <a:latin typeface="Arial"/>
              <a:ea typeface="Arial"/>
              <a:cs typeface="Arial"/>
              <a:sym typeface="Arial"/>
            </a:endParaRPr>
          </a:p>
          <a:p>
            <a:pPr indent="0" lvl="0" marL="0" marR="0" rtl="0" algn="just">
              <a:lnSpc>
                <a:spcPct val="115000"/>
              </a:lnSpc>
              <a:spcBef>
                <a:spcPts val="800"/>
              </a:spcBef>
              <a:spcAft>
                <a:spcPts val="0"/>
              </a:spcAft>
              <a:buSzPts val="1700"/>
              <a:buNone/>
            </a:pPr>
            <a:r>
              <a:rPr b="1" lang="en-US" sz="1800"/>
              <a:t>Structure: </a:t>
            </a:r>
            <a:endParaRPr b="1" sz="1800"/>
          </a:p>
          <a:p>
            <a:pPr indent="-342900" lvl="0" marL="457200" marR="0" rtl="0" algn="just">
              <a:lnSpc>
                <a:spcPct val="115000"/>
              </a:lnSpc>
              <a:spcBef>
                <a:spcPts val="800"/>
              </a:spcBef>
              <a:spcAft>
                <a:spcPts val="0"/>
              </a:spcAft>
              <a:buSzPts val="1800"/>
              <a:buChar char="●"/>
            </a:pPr>
            <a:r>
              <a:rPr b="1" lang="en-US" sz="1800"/>
              <a:t>train data: 800 high definition high resolution images corresponding to low resolution images.</a:t>
            </a:r>
            <a:endParaRPr b="1" sz="1800"/>
          </a:p>
          <a:p>
            <a:pPr indent="-342900" lvl="0" marL="457200" marR="0" rtl="0" algn="just">
              <a:lnSpc>
                <a:spcPct val="115000"/>
              </a:lnSpc>
              <a:spcBef>
                <a:spcPts val="0"/>
              </a:spcBef>
              <a:spcAft>
                <a:spcPts val="0"/>
              </a:spcAft>
              <a:buSzPts val="1800"/>
              <a:buChar char="●"/>
            </a:pPr>
            <a:r>
              <a:rPr b="1" lang="en-US" sz="1800"/>
              <a:t>validation data: 100 high definition high resolution images are used for generating low resolution corresponding images.</a:t>
            </a:r>
            <a:endParaRPr b="1" sz="1800"/>
          </a:p>
          <a:p>
            <a:pPr indent="-342900" lvl="0" marL="457200" marR="0" rtl="0" algn="just">
              <a:lnSpc>
                <a:spcPct val="115000"/>
              </a:lnSpc>
              <a:spcBef>
                <a:spcPts val="0"/>
              </a:spcBef>
              <a:spcAft>
                <a:spcPts val="0"/>
              </a:spcAft>
              <a:buSzPts val="1800"/>
              <a:buChar char="●"/>
            </a:pPr>
            <a:r>
              <a:rPr b="1" lang="en-US" sz="1800"/>
              <a:t>test data: 100 diverse images are used to generate low resolution corresponding images.</a:t>
            </a:r>
            <a:endParaRPr/>
          </a:p>
        </p:txBody>
      </p:sp>
      <p:sp>
        <p:nvSpPr>
          <p:cNvPr id="650" name="Google Shape;650;g2df930ef72f_0_79"/>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651" name="Google Shape;651;g2df930ef72f_0_79"/>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e047e0544d_0_11"/>
          <p:cNvSpPr txBox="1"/>
          <p:nvPr>
            <p:ph type="title"/>
          </p:nvPr>
        </p:nvSpPr>
        <p:spPr>
          <a:xfrm>
            <a:off x="8537690" y="1788650"/>
            <a:ext cx="3200400" cy="17373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3200"/>
              <a:buNone/>
            </a:pPr>
            <a:r>
              <a:rPr lang="en-US"/>
              <a:t>The Data</a:t>
            </a:r>
            <a:endParaRPr/>
          </a:p>
        </p:txBody>
      </p:sp>
      <p:sp>
        <p:nvSpPr>
          <p:cNvPr id="658" name="Google Shape;658;g2e047e0544d_0_11"/>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659" name="Google Shape;659;g2e047e0544d_0_11"/>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660" name="Google Shape;660;g2e047e0544d_0_11"/>
          <p:cNvSpPr txBox="1"/>
          <p:nvPr/>
        </p:nvSpPr>
        <p:spPr>
          <a:xfrm>
            <a:off x="1088125" y="4204900"/>
            <a:ext cx="23622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ckwell"/>
                <a:ea typeface="Rockwell"/>
                <a:cs typeface="Rockwell"/>
                <a:sym typeface="Rockwell"/>
              </a:rPr>
              <a:t>low resolution</a:t>
            </a:r>
            <a:endParaRPr b="0" i="0" sz="2000" u="none" cap="none" strike="noStrike">
              <a:solidFill>
                <a:schemeClr val="dk1"/>
              </a:solidFill>
              <a:latin typeface="Rockwell"/>
              <a:ea typeface="Rockwell"/>
              <a:cs typeface="Rockwell"/>
              <a:sym typeface="Rockwell"/>
            </a:endParaRPr>
          </a:p>
        </p:txBody>
      </p:sp>
      <p:sp>
        <p:nvSpPr>
          <p:cNvPr id="661" name="Google Shape;661;g2e047e0544d_0_11"/>
          <p:cNvSpPr txBox="1"/>
          <p:nvPr/>
        </p:nvSpPr>
        <p:spPr>
          <a:xfrm>
            <a:off x="5425075" y="4204900"/>
            <a:ext cx="23622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ckwell"/>
                <a:ea typeface="Rockwell"/>
                <a:cs typeface="Rockwell"/>
                <a:sym typeface="Rockwell"/>
              </a:rPr>
              <a:t>high resolution</a:t>
            </a:r>
            <a:endParaRPr b="0" i="0" sz="2000" u="none" cap="none" strike="noStrike">
              <a:solidFill>
                <a:schemeClr val="dk1"/>
              </a:solidFill>
              <a:latin typeface="Rockwell"/>
              <a:ea typeface="Rockwell"/>
              <a:cs typeface="Rockwell"/>
              <a:sym typeface="Rockwell"/>
            </a:endParaRPr>
          </a:p>
        </p:txBody>
      </p:sp>
      <p:pic>
        <p:nvPicPr>
          <p:cNvPr id="662" name="Google Shape;662;g2e047e0544d_0_11"/>
          <p:cNvPicPr preferRelativeResize="0"/>
          <p:nvPr/>
        </p:nvPicPr>
        <p:blipFill rotWithShape="1">
          <a:blip r:embed="rId3">
            <a:alphaModFix/>
          </a:blip>
          <a:srcRect b="0" l="0" r="0" t="0"/>
          <a:stretch/>
        </p:blipFill>
        <p:spPr>
          <a:xfrm>
            <a:off x="370100" y="1436925"/>
            <a:ext cx="3676225" cy="2767976"/>
          </a:xfrm>
          <a:prstGeom prst="rect">
            <a:avLst/>
          </a:prstGeom>
          <a:noFill/>
          <a:ln>
            <a:noFill/>
          </a:ln>
        </p:spPr>
      </p:pic>
      <p:pic>
        <p:nvPicPr>
          <p:cNvPr id="663" name="Google Shape;663;g2e047e0544d_0_11"/>
          <p:cNvPicPr preferRelativeResize="0"/>
          <p:nvPr/>
        </p:nvPicPr>
        <p:blipFill rotWithShape="1">
          <a:blip r:embed="rId4">
            <a:alphaModFix/>
          </a:blip>
          <a:srcRect b="0" l="0" r="0" t="0"/>
          <a:stretch/>
        </p:blipFill>
        <p:spPr>
          <a:xfrm>
            <a:off x="4552525" y="1436938"/>
            <a:ext cx="3676223" cy="27679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e047e0544d_0_26"/>
          <p:cNvSpPr txBox="1"/>
          <p:nvPr>
            <p:ph type="title"/>
          </p:nvPr>
        </p:nvSpPr>
        <p:spPr>
          <a:xfrm>
            <a:off x="8537690" y="1788650"/>
            <a:ext cx="3200400" cy="17373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3200"/>
              <a:buNone/>
            </a:pPr>
            <a:r>
              <a:rPr lang="en-US"/>
              <a:t>The Data</a:t>
            </a:r>
            <a:endParaRPr/>
          </a:p>
        </p:txBody>
      </p:sp>
      <p:sp>
        <p:nvSpPr>
          <p:cNvPr id="670" name="Google Shape;670;g2e047e0544d_0_26"/>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671" name="Google Shape;671;g2e047e0544d_0_26"/>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672" name="Google Shape;672;g2e047e0544d_0_26"/>
          <p:cNvSpPr txBox="1"/>
          <p:nvPr/>
        </p:nvSpPr>
        <p:spPr>
          <a:xfrm>
            <a:off x="1020075" y="3674675"/>
            <a:ext cx="23622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ckwell"/>
                <a:ea typeface="Rockwell"/>
                <a:cs typeface="Rockwell"/>
                <a:sym typeface="Rockwell"/>
              </a:rPr>
              <a:t>low resolution</a:t>
            </a:r>
            <a:endParaRPr b="0" i="0" sz="2000" u="none" cap="none" strike="noStrike">
              <a:solidFill>
                <a:schemeClr val="dk1"/>
              </a:solidFill>
              <a:latin typeface="Rockwell"/>
              <a:ea typeface="Rockwell"/>
              <a:cs typeface="Rockwell"/>
              <a:sym typeface="Rockwell"/>
            </a:endParaRPr>
          </a:p>
        </p:txBody>
      </p:sp>
      <p:sp>
        <p:nvSpPr>
          <p:cNvPr id="673" name="Google Shape;673;g2e047e0544d_0_26"/>
          <p:cNvSpPr txBox="1"/>
          <p:nvPr/>
        </p:nvSpPr>
        <p:spPr>
          <a:xfrm>
            <a:off x="5357025" y="3674675"/>
            <a:ext cx="23622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ckwell"/>
                <a:ea typeface="Rockwell"/>
                <a:cs typeface="Rockwell"/>
                <a:sym typeface="Rockwell"/>
              </a:rPr>
              <a:t>high resolution</a:t>
            </a:r>
            <a:endParaRPr b="0" i="0" sz="2000" u="none" cap="none" strike="noStrike">
              <a:solidFill>
                <a:schemeClr val="dk1"/>
              </a:solidFill>
              <a:latin typeface="Rockwell"/>
              <a:ea typeface="Rockwell"/>
              <a:cs typeface="Rockwell"/>
              <a:sym typeface="Rockwell"/>
            </a:endParaRPr>
          </a:p>
        </p:txBody>
      </p:sp>
      <p:pic>
        <p:nvPicPr>
          <p:cNvPr id="674" name="Google Shape;674;g2e047e0544d_0_26"/>
          <p:cNvPicPr preferRelativeResize="0"/>
          <p:nvPr/>
        </p:nvPicPr>
        <p:blipFill rotWithShape="1">
          <a:blip r:embed="rId3">
            <a:alphaModFix/>
          </a:blip>
          <a:srcRect b="36225" l="9365" r="73053" t="44371"/>
          <a:stretch/>
        </p:blipFill>
        <p:spPr>
          <a:xfrm>
            <a:off x="687000" y="757800"/>
            <a:ext cx="3200400" cy="2659200"/>
          </a:xfrm>
          <a:prstGeom prst="rect">
            <a:avLst/>
          </a:prstGeom>
          <a:noFill/>
          <a:ln>
            <a:noFill/>
          </a:ln>
        </p:spPr>
      </p:pic>
      <p:pic>
        <p:nvPicPr>
          <p:cNvPr id="675" name="Google Shape;675;g2e047e0544d_0_26"/>
          <p:cNvPicPr preferRelativeResize="0"/>
          <p:nvPr/>
        </p:nvPicPr>
        <p:blipFill rotWithShape="1">
          <a:blip r:embed="rId4">
            <a:alphaModFix/>
          </a:blip>
          <a:srcRect b="36865" l="9413" r="75781" t="44371"/>
          <a:stretch/>
        </p:blipFill>
        <p:spPr>
          <a:xfrm>
            <a:off x="4789475" y="701125"/>
            <a:ext cx="2846152" cy="2715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e047e0544d_0_37"/>
          <p:cNvSpPr txBox="1"/>
          <p:nvPr>
            <p:ph type="title"/>
          </p:nvPr>
        </p:nvSpPr>
        <p:spPr>
          <a:xfrm>
            <a:off x="2167128" y="1225296"/>
            <a:ext cx="9281100" cy="35205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8000"/>
              <a:buNone/>
            </a:pPr>
            <a:r>
              <a:rPr lang="en-US" sz="4400"/>
              <a:t>Our Mission</a:t>
            </a:r>
            <a:endParaRPr sz="4400"/>
          </a:p>
        </p:txBody>
      </p:sp>
      <p:sp>
        <p:nvSpPr>
          <p:cNvPr id="682" name="Google Shape;682;g2e047e0544d_0_37"/>
          <p:cNvSpPr txBox="1"/>
          <p:nvPr>
            <p:ph idx="1" type="body"/>
          </p:nvPr>
        </p:nvSpPr>
        <p:spPr>
          <a:xfrm>
            <a:off x="2165774" y="5020056"/>
            <a:ext cx="9052500" cy="106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200"/>
              </a:spcBef>
              <a:spcAft>
                <a:spcPts val="0"/>
              </a:spcAft>
              <a:buSzPts val="1700"/>
              <a:buNone/>
            </a:pPr>
            <a:r>
              <a:t/>
            </a:r>
            <a:endParaRPr/>
          </a:p>
        </p:txBody>
      </p:sp>
      <p:sp>
        <p:nvSpPr>
          <p:cNvPr id="683" name="Google Shape;683;g2e047e0544d_0_37"/>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684" name="Google Shape;684;g2e047e0544d_0_37"/>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e047e0544d_0_44"/>
          <p:cNvSpPr txBox="1"/>
          <p:nvPr>
            <p:ph type="title"/>
          </p:nvPr>
        </p:nvSpPr>
        <p:spPr>
          <a:xfrm>
            <a:off x="8537690" y="1788650"/>
            <a:ext cx="3200400" cy="17373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3200"/>
              <a:buNone/>
            </a:pPr>
            <a:r>
              <a:rPr lang="en-US"/>
              <a:t>Our Mission</a:t>
            </a:r>
            <a:endParaRPr/>
          </a:p>
        </p:txBody>
      </p:sp>
      <p:sp>
        <p:nvSpPr>
          <p:cNvPr id="691" name="Google Shape;691;g2e047e0544d_0_44"/>
          <p:cNvSpPr txBox="1"/>
          <p:nvPr>
            <p:ph idx="1" type="body"/>
          </p:nvPr>
        </p:nvSpPr>
        <p:spPr>
          <a:xfrm>
            <a:off x="838200" y="1752600"/>
            <a:ext cx="6711600" cy="3230700"/>
          </a:xfrm>
          <a:prstGeom prst="rect">
            <a:avLst/>
          </a:prstGeom>
          <a:noFill/>
          <a:ln>
            <a:noFill/>
          </a:ln>
        </p:spPr>
        <p:txBody>
          <a:bodyPr anchorCtr="0" anchor="t" bIns="45700" lIns="91425" spcFirstLastPara="1" rIns="91425" wrap="square" tIns="45700">
            <a:normAutofit/>
          </a:bodyPr>
          <a:lstStyle/>
          <a:p>
            <a:pPr indent="0" lvl="0" marL="457200" marR="0" rtl="0" algn="just">
              <a:lnSpc>
                <a:spcPct val="150000"/>
              </a:lnSpc>
              <a:spcBef>
                <a:spcPts val="0"/>
              </a:spcBef>
              <a:spcAft>
                <a:spcPts val="0"/>
              </a:spcAft>
              <a:buSzPts val="1700"/>
              <a:buNone/>
            </a:pPr>
            <a:r>
              <a:rPr b="1" lang="en-US" sz="1800"/>
              <a:t>Use VAE for super resolution using DIV2K dataset:</a:t>
            </a:r>
            <a:endParaRPr b="1" sz="1800"/>
          </a:p>
          <a:p>
            <a:pPr indent="0" lvl="0" marL="0" marR="0" rtl="0" algn="just">
              <a:lnSpc>
                <a:spcPct val="150000"/>
              </a:lnSpc>
              <a:spcBef>
                <a:spcPts val="0"/>
              </a:spcBef>
              <a:spcAft>
                <a:spcPts val="0"/>
              </a:spcAft>
              <a:buSzPts val="1700"/>
              <a:buNone/>
            </a:pPr>
            <a:r>
              <a:t/>
            </a:r>
            <a:endParaRPr b="1" sz="1800"/>
          </a:p>
          <a:p>
            <a:pPr indent="-342900" lvl="0" marL="457200" marR="0" rtl="0" algn="just">
              <a:lnSpc>
                <a:spcPct val="150000"/>
              </a:lnSpc>
              <a:spcBef>
                <a:spcPts val="0"/>
              </a:spcBef>
              <a:spcAft>
                <a:spcPts val="0"/>
              </a:spcAft>
              <a:buSzPts val="1800"/>
              <a:buChar char="●"/>
            </a:pPr>
            <a:r>
              <a:rPr b="1" lang="en-US" sz="1800"/>
              <a:t>Train VAE NN using training dataset.</a:t>
            </a:r>
            <a:endParaRPr b="1" sz="1800"/>
          </a:p>
          <a:p>
            <a:pPr indent="-342900" lvl="0" marL="457200" marR="0" rtl="0" algn="just">
              <a:lnSpc>
                <a:spcPct val="150000"/>
              </a:lnSpc>
              <a:spcBef>
                <a:spcPts val="0"/>
              </a:spcBef>
              <a:spcAft>
                <a:spcPts val="0"/>
              </a:spcAft>
              <a:buSzPts val="1800"/>
              <a:buChar char="●"/>
            </a:pPr>
            <a:r>
              <a:rPr b="1" lang="en-US" sz="1800"/>
              <a:t>Use validation dataset for hyperparameter tuning.</a:t>
            </a:r>
            <a:endParaRPr b="1" sz="1800"/>
          </a:p>
          <a:p>
            <a:pPr indent="-342900" lvl="0" marL="457200" marR="0" rtl="0" algn="just">
              <a:lnSpc>
                <a:spcPct val="150000"/>
              </a:lnSpc>
              <a:spcBef>
                <a:spcPts val="0"/>
              </a:spcBef>
              <a:spcAft>
                <a:spcPts val="0"/>
              </a:spcAft>
              <a:buSzPts val="1800"/>
              <a:buChar char="●"/>
            </a:pPr>
            <a:r>
              <a:rPr b="1" lang="en-US" sz="1800"/>
              <a:t>Test the performance with the test dataset.</a:t>
            </a:r>
            <a:endParaRPr b="1" sz="1800"/>
          </a:p>
          <a:p>
            <a:pPr indent="-342900" lvl="0" marL="457200" marR="0" rtl="0" algn="just">
              <a:lnSpc>
                <a:spcPct val="150000"/>
              </a:lnSpc>
              <a:spcBef>
                <a:spcPts val="0"/>
              </a:spcBef>
              <a:spcAft>
                <a:spcPts val="0"/>
              </a:spcAft>
              <a:buSzPts val="1800"/>
              <a:buChar char="●"/>
            </a:pPr>
            <a:r>
              <a:rPr b="1" lang="en-US" sz="1800"/>
              <a:t>Compare to other models trained on the same dataset and test the performance. </a:t>
            </a:r>
            <a:endParaRPr b="1" sz="1800"/>
          </a:p>
        </p:txBody>
      </p:sp>
      <p:sp>
        <p:nvSpPr>
          <p:cNvPr id="692" name="Google Shape;692;g2e047e0544d_0_44"/>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693" name="Google Shape;693;g2e047e0544d_0_44"/>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e04e0efef5_0_6"/>
          <p:cNvSpPr txBox="1"/>
          <p:nvPr>
            <p:ph type="title"/>
          </p:nvPr>
        </p:nvSpPr>
        <p:spPr>
          <a:xfrm>
            <a:off x="8567865" y="2560350"/>
            <a:ext cx="3200400" cy="17373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t/>
            </a:r>
            <a:endParaRPr/>
          </a:p>
          <a:p>
            <a:pPr indent="0" lvl="0" marL="0" rtl="0" algn="ctr">
              <a:lnSpc>
                <a:spcPct val="90000"/>
              </a:lnSpc>
              <a:spcBef>
                <a:spcPts val="0"/>
              </a:spcBef>
              <a:spcAft>
                <a:spcPts val="0"/>
              </a:spcAft>
              <a:buSzPct val="111111"/>
              <a:buNone/>
            </a:pPr>
            <a:r>
              <a:rPr lang="en-US"/>
              <a:t>Generative and discriminative models </a:t>
            </a:r>
            <a:endParaRPr/>
          </a:p>
        </p:txBody>
      </p:sp>
      <p:sp>
        <p:nvSpPr>
          <p:cNvPr id="272" name="Google Shape;272;g2e04e0efef5_0_6"/>
          <p:cNvSpPr txBox="1"/>
          <p:nvPr>
            <p:ph idx="1" type="body"/>
          </p:nvPr>
        </p:nvSpPr>
        <p:spPr>
          <a:xfrm>
            <a:off x="838200" y="685800"/>
            <a:ext cx="6711600" cy="3115200"/>
          </a:xfrm>
          <a:prstGeom prst="rect">
            <a:avLst/>
          </a:prstGeom>
          <a:noFill/>
          <a:ln>
            <a:noFill/>
          </a:ln>
        </p:spPr>
        <p:txBody>
          <a:bodyPr anchorCtr="0" anchor="t" bIns="45700" lIns="91425" spcFirstLastPara="1" rIns="91425" wrap="square" tIns="45700">
            <a:noAutofit/>
          </a:bodyPr>
          <a:lstStyle/>
          <a:p>
            <a:pPr indent="-182880" lvl="0" marL="182880" rtl="0" algn="l">
              <a:lnSpc>
                <a:spcPct val="80000"/>
              </a:lnSpc>
              <a:spcBef>
                <a:spcPts val="0"/>
              </a:spcBef>
              <a:spcAft>
                <a:spcPts val="0"/>
              </a:spcAft>
              <a:buClr>
                <a:srgbClr val="202124"/>
              </a:buClr>
              <a:buSzPts val="2150"/>
              <a:buChar char="❑"/>
            </a:pPr>
            <a:r>
              <a:rPr lang="en-US" sz="2150">
                <a:solidFill>
                  <a:srgbClr val="202124"/>
                </a:solidFill>
              </a:rPr>
              <a:t> Generative models attempt to model how the data is generated, by capturing the joint probability 𝑃(𝑋,𝑌) where X is the input data and Y is the label.</a:t>
            </a:r>
            <a:endParaRPr sz="2150">
              <a:solidFill>
                <a:srgbClr val="202124"/>
              </a:solidFill>
            </a:endParaRPr>
          </a:p>
          <a:p>
            <a:pPr indent="-55876" lvl="0" marL="182880" rtl="0" algn="l">
              <a:lnSpc>
                <a:spcPct val="80000"/>
              </a:lnSpc>
              <a:spcBef>
                <a:spcPts val="0"/>
              </a:spcBef>
              <a:spcAft>
                <a:spcPts val="0"/>
              </a:spcAft>
              <a:buSzPts val="1018"/>
              <a:buNone/>
            </a:pPr>
            <a:r>
              <a:t/>
            </a:r>
            <a:endParaRPr sz="2150">
              <a:solidFill>
                <a:srgbClr val="202124"/>
              </a:solidFill>
            </a:endParaRPr>
          </a:p>
          <a:p>
            <a:pPr indent="-55876" lvl="0" marL="182880" rtl="0" algn="l">
              <a:lnSpc>
                <a:spcPct val="80000"/>
              </a:lnSpc>
              <a:spcBef>
                <a:spcPts val="0"/>
              </a:spcBef>
              <a:spcAft>
                <a:spcPts val="0"/>
              </a:spcAft>
              <a:buClr>
                <a:schemeClr val="dk1"/>
              </a:buClr>
              <a:buSzPts val="1018"/>
              <a:buFont typeface="Noto Sans Symbols"/>
              <a:buNone/>
            </a:pPr>
            <a:r>
              <a:t/>
            </a:r>
            <a:endParaRPr sz="2150">
              <a:solidFill>
                <a:srgbClr val="202124"/>
              </a:solidFill>
            </a:endParaRPr>
          </a:p>
          <a:p>
            <a:pPr indent="-182880" lvl="0" marL="182880" rtl="0" algn="l">
              <a:lnSpc>
                <a:spcPct val="80000"/>
              </a:lnSpc>
              <a:spcBef>
                <a:spcPts val="0"/>
              </a:spcBef>
              <a:spcAft>
                <a:spcPts val="0"/>
              </a:spcAft>
              <a:buClr>
                <a:srgbClr val="202124"/>
              </a:buClr>
              <a:buSzPts val="2150"/>
              <a:buChar char="❑"/>
            </a:pPr>
            <a:r>
              <a:rPr lang="en-US" sz="2150">
                <a:solidFill>
                  <a:srgbClr val="202124"/>
                </a:solidFill>
              </a:rPr>
              <a:t> Discriminative models focus on modeling the decision boundary between the classes. They learn the conditional probability P(Y∣X) — the probability of the label given the features</a:t>
            </a:r>
            <a:endParaRPr sz="2150">
              <a:solidFill>
                <a:srgbClr val="202124"/>
              </a:solidFill>
            </a:endParaRPr>
          </a:p>
          <a:p>
            <a:pPr indent="-55876" lvl="0" marL="182880" rtl="0" algn="l">
              <a:lnSpc>
                <a:spcPct val="80000"/>
              </a:lnSpc>
              <a:spcBef>
                <a:spcPts val="0"/>
              </a:spcBef>
              <a:spcAft>
                <a:spcPts val="0"/>
              </a:spcAft>
              <a:buClr>
                <a:schemeClr val="dk1"/>
              </a:buClr>
              <a:buSzPts val="1018"/>
              <a:buFont typeface="Noto Sans Symbols"/>
              <a:buNone/>
            </a:pPr>
            <a:r>
              <a:t/>
            </a:r>
            <a:endParaRPr sz="2150">
              <a:solidFill>
                <a:srgbClr val="202124"/>
              </a:solidFill>
            </a:endParaRPr>
          </a:p>
          <a:p>
            <a:pPr indent="0" lvl="0" marL="0" rtl="0" algn="l">
              <a:lnSpc>
                <a:spcPct val="80000"/>
              </a:lnSpc>
              <a:spcBef>
                <a:spcPts val="0"/>
              </a:spcBef>
              <a:spcAft>
                <a:spcPts val="0"/>
              </a:spcAft>
              <a:buSzPts val="1018"/>
              <a:buNone/>
            </a:pPr>
            <a:r>
              <a:t/>
            </a:r>
            <a:endParaRPr sz="2150"/>
          </a:p>
          <a:p>
            <a:pPr indent="0" lvl="0" marL="0" rtl="0" algn="l">
              <a:lnSpc>
                <a:spcPct val="70000"/>
              </a:lnSpc>
              <a:spcBef>
                <a:spcPts val="1200"/>
              </a:spcBef>
              <a:spcAft>
                <a:spcPts val="0"/>
              </a:spcAft>
              <a:buSzPts val="1018"/>
              <a:buNone/>
            </a:pPr>
            <a:r>
              <a:t/>
            </a:r>
            <a:endParaRPr sz="2150"/>
          </a:p>
        </p:txBody>
      </p:sp>
      <p:sp>
        <p:nvSpPr>
          <p:cNvPr id="273" name="Google Shape;273;g2e04e0efef5_0_6"/>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274" name="Google Shape;274;g2e04e0efef5_0_6"/>
          <p:cNvPicPr preferRelativeResize="0"/>
          <p:nvPr/>
        </p:nvPicPr>
        <p:blipFill rotWithShape="1">
          <a:blip r:embed="rId3">
            <a:alphaModFix/>
          </a:blip>
          <a:srcRect b="0" l="0" r="0" t="0"/>
          <a:stretch/>
        </p:blipFill>
        <p:spPr>
          <a:xfrm>
            <a:off x="898614" y="3581400"/>
            <a:ext cx="6626138" cy="2463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g2e047e0544d_0_58"/>
          <p:cNvPicPr preferRelativeResize="0"/>
          <p:nvPr/>
        </p:nvPicPr>
        <p:blipFill rotWithShape="1">
          <a:blip r:embed="rId3">
            <a:alphaModFix/>
          </a:blip>
          <a:srcRect b="0" l="0" r="0" t="0"/>
          <a:stretch/>
        </p:blipFill>
        <p:spPr>
          <a:xfrm>
            <a:off x="2819400" y="152400"/>
            <a:ext cx="6553201" cy="6553201"/>
          </a:xfrm>
          <a:prstGeom prst="rect">
            <a:avLst/>
          </a:prstGeom>
          <a:noFill/>
          <a:ln>
            <a:noFill/>
          </a:ln>
        </p:spPr>
      </p:pic>
      <p:sp>
        <p:nvSpPr>
          <p:cNvPr id="700" name="Google Shape;700;g2e047e0544d_0_58"/>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
          <p:cNvSpPr txBox="1"/>
          <p:nvPr>
            <p:ph type="title"/>
          </p:nvPr>
        </p:nvSpPr>
        <p:spPr>
          <a:xfrm>
            <a:off x="8386543" y="2560355"/>
            <a:ext cx="3696000" cy="1737300"/>
          </a:xfrm>
          <a:prstGeom prst="rect">
            <a:avLst/>
          </a:prstGeom>
          <a:noFill/>
          <a:ln>
            <a:noFill/>
          </a:ln>
        </p:spPr>
        <p:txBody>
          <a:bodyPr anchorCtr="0" anchor="b" bIns="45700" lIns="91425" spcFirstLastPara="1" rIns="91425" wrap="square" tIns="45700">
            <a:normAutofit/>
          </a:bodyPr>
          <a:lstStyle/>
          <a:p>
            <a:pPr indent="0" lvl="0" marL="0" rtl="1" algn="ctr">
              <a:lnSpc>
                <a:spcPct val="90000"/>
              </a:lnSpc>
              <a:spcBef>
                <a:spcPts val="0"/>
              </a:spcBef>
              <a:spcAft>
                <a:spcPts val="0"/>
              </a:spcAft>
              <a:buSzPts val="3200"/>
              <a:buFont typeface="Rockwell"/>
              <a:buNone/>
            </a:pPr>
            <a:r>
              <a:rPr lang="en-US">
                <a:latin typeface="Rockwell"/>
                <a:ea typeface="Rockwell"/>
                <a:cs typeface="Rockwell"/>
                <a:sym typeface="Rockwell"/>
              </a:rPr>
              <a:t>INTRODUCTION</a:t>
            </a:r>
            <a:endParaRPr/>
          </a:p>
          <a:p>
            <a:pPr indent="0" lvl="0" marL="0" rtl="0" algn="ctr">
              <a:lnSpc>
                <a:spcPct val="90000"/>
              </a:lnSpc>
              <a:spcBef>
                <a:spcPts val="0"/>
              </a:spcBef>
              <a:spcAft>
                <a:spcPts val="0"/>
              </a:spcAft>
              <a:buSzPts val="3200"/>
              <a:buFont typeface="Rockwell"/>
              <a:buNone/>
            </a:pPr>
            <a:r>
              <a:rPr lang="en-US"/>
              <a:t>TO</a:t>
            </a:r>
            <a:endParaRPr/>
          </a:p>
          <a:p>
            <a:pPr indent="0" lvl="0" marL="0" rtl="0" algn="ctr">
              <a:lnSpc>
                <a:spcPct val="90000"/>
              </a:lnSpc>
              <a:spcBef>
                <a:spcPts val="0"/>
              </a:spcBef>
              <a:spcAft>
                <a:spcPts val="0"/>
              </a:spcAft>
              <a:buSzPts val="3200"/>
              <a:buFont typeface="Rockwell"/>
              <a:buNone/>
            </a:pPr>
            <a:r>
              <a:rPr lang="en-US"/>
              <a:t>VAE</a:t>
            </a:r>
            <a:endParaRPr/>
          </a:p>
        </p:txBody>
      </p:sp>
      <p:sp>
        <p:nvSpPr>
          <p:cNvPr id="280" name="Google Shape;280;p2"/>
          <p:cNvSpPr txBox="1"/>
          <p:nvPr>
            <p:ph idx="1" type="body"/>
          </p:nvPr>
        </p:nvSpPr>
        <p:spPr>
          <a:xfrm>
            <a:off x="896112" y="1752084"/>
            <a:ext cx="6711696" cy="3353831"/>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Clr>
                <a:srgbClr val="202124"/>
              </a:buClr>
              <a:buSzPts val="2000"/>
              <a:buFont typeface="Noto Sans Symbols"/>
              <a:buChar char="❑"/>
            </a:pPr>
            <a:r>
              <a:rPr lang="en-US">
                <a:solidFill>
                  <a:srgbClr val="202124"/>
                </a:solidFill>
              </a:rPr>
              <a:t> </a:t>
            </a:r>
            <a:r>
              <a:rPr b="0" i="0" lang="en-US" u="none" cap="none" strike="noStrike">
                <a:solidFill>
                  <a:srgbClr val="202124"/>
                </a:solidFill>
              </a:rPr>
              <a:t>Variational Autoencoders (VAEs) are a type of deep generative model</a:t>
            </a:r>
            <a:endParaRPr/>
          </a:p>
          <a:p>
            <a:pPr indent="-55876" lvl="0" marL="182880" rtl="0" algn="l">
              <a:lnSpc>
                <a:spcPct val="100000"/>
              </a:lnSpc>
              <a:spcBef>
                <a:spcPts val="0"/>
              </a:spcBef>
              <a:spcAft>
                <a:spcPts val="0"/>
              </a:spcAft>
              <a:buClr>
                <a:schemeClr val="dk1"/>
              </a:buClr>
              <a:buSzPts val="2000"/>
              <a:buFont typeface="Noto Sans Symbols"/>
              <a:buNone/>
            </a:pPr>
            <a:r>
              <a:t/>
            </a:r>
            <a:endParaRPr b="0" i="0" u="none" cap="none" strike="noStrike">
              <a:solidFill>
                <a:srgbClr val="202124"/>
              </a:solidFill>
            </a:endParaRPr>
          </a:p>
          <a:p>
            <a:pPr indent="-182880" lvl="0" marL="182880" rtl="0" algn="l">
              <a:lnSpc>
                <a:spcPct val="100000"/>
              </a:lnSpc>
              <a:spcBef>
                <a:spcPts val="0"/>
              </a:spcBef>
              <a:spcAft>
                <a:spcPts val="0"/>
              </a:spcAft>
              <a:buClr>
                <a:srgbClr val="202124"/>
              </a:buClr>
              <a:buSzPts val="2000"/>
              <a:buFont typeface="Noto Sans Symbols"/>
              <a:buChar char="❑"/>
            </a:pPr>
            <a:r>
              <a:rPr b="0" i="0" lang="en-US" u="none" cap="none" strike="noStrike">
                <a:solidFill>
                  <a:srgbClr val="202124"/>
                </a:solidFill>
              </a:rPr>
              <a:t> They are built upon the concept of autoencoders, which are neural networks trained to reconstruct their input data</a:t>
            </a:r>
            <a:endParaRPr/>
          </a:p>
          <a:p>
            <a:pPr indent="-55876" lvl="0" marL="182880" rtl="0" algn="l">
              <a:lnSpc>
                <a:spcPct val="100000"/>
              </a:lnSpc>
              <a:spcBef>
                <a:spcPts val="0"/>
              </a:spcBef>
              <a:spcAft>
                <a:spcPts val="0"/>
              </a:spcAft>
              <a:buClr>
                <a:schemeClr val="dk1"/>
              </a:buClr>
              <a:buSzPts val="2000"/>
              <a:buFont typeface="Noto Sans Symbols"/>
              <a:buNone/>
            </a:pPr>
            <a:r>
              <a:t/>
            </a:r>
            <a:endParaRPr b="0" i="0" u="none" cap="none" strike="noStrike">
              <a:solidFill>
                <a:srgbClr val="202124"/>
              </a:solidFill>
            </a:endParaRPr>
          </a:p>
          <a:p>
            <a:pPr indent="-182880" lvl="0" marL="182880" rtl="0" algn="l">
              <a:lnSpc>
                <a:spcPct val="100000"/>
              </a:lnSpc>
              <a:spcBef>
                <a:spcPts val="0"/>
              </a:spcBef>
              <a:spcAft>
                <a:spcPts val="0"/>
              </a:spcAft>
              <a:buClr>
                <a:srgbClr val="202124"/>
              </a:buClr>
              <a:buSzPts val="2000"/>
              <a:buFont typeface="Noto Sans Symbols"/>
              <a:buChar char="❑"/>
            </a:pPr>
            <a:r>
              <a:rPr b="0" i="0" lang="en-US" u="none" cap="none" strike="noStrike">
                <a:solidFill>
                  <a:srgbClr val="202124"/>
                </a:solidFill>
              </a:rPr>
              <a:t> VAEs go a step further by introducing a latent space, a lower-dimensional representation of the input data</a:t>
            </a:r>
            <a:endParaRPr/>
          </a:p>
        </p:txBody>
      </p:sp>
      <p:sp>
        <p:nvSpPr>
          <p:cNvPr id="281" name="Google Shape;281;p2"/>
          <p:cNvSpPr txBox="1"/>
          <p:nvPr>
            <p:ph idx="11" type="ftr"/>
          </p:nvPr>
        </p:nvSpPr>
        <p:spPr>
          <a:xfrm>
            <a:off x="1088136"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282" name="Google Shape;282;p2"/>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p>
            <a:pPr indent="0" lvl="0" marL="0" rtl="1" algn="l">
              <a:lnSpc>
                <a:spcPct val="80000"/>
              </a:lnSpc>
              <a:spcBef>
                <a:spcPts val="0"/>
              </a:spcBef>
              <a:spcAft>
                <a:spcPts val="0"/>
              </a:spcAft>
              <a:buSzPts val="4400"/>
              <a:buFont typeface="Rockwell"/>
              <a:buNone/>
            </a:pPr>
            <a:br>
              <a:rPr lang="en-US" sz="4400">
                <a:latin typeface="Rockwell"/>
                <a:ea typeface="Rockwell"/>
                <a:cs typeface="Rockwell"/>
                <a:sym typeface="Rockwell"/>
              </a:rPr>
            </a:br>
            <a:r>
              <a:rPr lang="en-US" sz="4400">
                <a:latin typeface="Rockwell"/>
                <a:ea typeface="Rockwell"/>
                <a:cs typeface="Rockwell"/>
                <a:sym typeface="Rockwell"/>
              </a:rPr>
              <a:t>NETWORK ARCHITECTURE</a:t>
            </a:r>
            <a:br>
              <a:rPr lang="en-US" sz="4400">
                <a:latin typeface="Rockwell"/>
                <a:ea typeface="Rockwell"/>
                <a:cs typeface="Rockwell"/>
                <a:sym typeface="Rockwell"/>
              </a:rPr>
            </a:br>
            <a:endParaRPr sz="4400">
              <a:latin typeface="Rockwell"/>
              <a:ea typeface="Rockwell"/>
              <a:cs typeface="Rockwell"/>
              <a:sym typeface="Rockwell"/>
            </a:endParaRPr>
          </a:p>
        </p:txBody>
      </p:sp>
      <p:sp>
        <p:nvSpPr>
          <p:cNvPr id="288" name="Google Shape;288;p3"/>
          <p:cNvSpPr txBox="1"/>
          <p:nvPr>
            <p:ph idx="11" type="ftr"/>
          </p:nvPr>
        </p:nvSpPr>
        <p:spPr>
          <a:xfrm>
            <a:off x="2182708" y="6272784"/>
            <a:ext cx="6327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By Noam Tsfati, Amit Tzahar, Alon Gottlib, Ravit Shagan Damti</a:t>
            </a:r>
            <a:endParaRPr/>
          </a:p>
        </p:txBody>
      </p:sp>
      <p:sp>
        <p:nvSpPr>
          <p:cNvPr id="289" name="Google Shape;289;p3"/>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e07290d8f3_0_0"/>
          <p:cNvSpPr txBox="1"/>
          <p:nvPr>
            <p:ph idx="12" type="sldNum"/>
          </p:nvPr>
        </p:nvSpPr>
        <p:spPr>
          <a:xfrm>
            <a:off x="843702" y="2506133"/>
            <a:ext cx="1188300" cy="72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2800"/>
              <a:buFont typeface="Arial"/>
              <a:buNone/>
            </a:pPr>
            <a:fld id="{00000000-1234-1234-1234-123412341234}" type="slidenum">
              <a:rPr lang="en-US" sz="2800"/>
              <a:t>‹#›</a:t>
            </a:fld>
            <a:endParaRPr sz="2800"/>
          </a:p>
        </p:txBody>
      </p:sp>
      <p:sp>
        <p:nvSpPr>
          <p:cNvPr id="296" name="Google Shape;296;g2e07290d8f3_0_0"/>
          <p:cNvSpPr txBox="1"/>
          <p:nvPr/>
        </p:nvSpPr>
        <p:spPr>
          <a:xfrm>
            <a:off x="1078100" y="746825"/>
            <a:ext cx="3937500" cy="5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Rockwell"/>
                <a:ea typeface="Rockwell"/>
                <a:cs typeface="Rockwell"/>
                <a:sym typeface="Rockwell"/>
              </a:rPr>
              <a:t>What is an autoencoder?</a:t>
            </a:r>
            <a:endParaRPr b="0" i="0" sz="2200" u="none" cap="none" strike="noStrike">
              <a:solidFill>
                <a:schemeClr val="dk1"/>
              </a:solidFill>
              <a:latin typeface="Rockwell"/>
              <a:ea typeface="Rockwell"/>
              <a:cs typeface="Rockwell"/>
              <a:sym typeface="Rockwell"/>
            </a:endParaRPr>
          </a:p>
        </p:txBody>
      </p:sp>
      <p:sp>
        <p:nvSpPr>
          <p:cNvPr id="297" name="Google Shape;297;g2e07290d8f3_0_0"/>
          <p:cNvSpPr txBox="1"/>
          <p:nvPr/>
        </p:nvSpPr>
        <p:spPr>
          <a:xfrm>
            <a:off x="1550150" y="1571775"/>
            <a:ext cx="3937500" cy="537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accent6"/>
                </a:solidFill>
                <a:latin typeface="Rockwell"/>
                <a:ea typeface="Rockwell"/>
                <a:cs typeface="Rockwell"/>
                <a:sym typeface="Rockwell"/>
              </a:rPr>
              <a:t>Supervised Learning</a:t>
            </a:r>
            <a:endParaRPr b="0" i="0" sz="2800" u="none" cap="none" strike="noStrike">
              <a:solidFill>
                <a:schemeClr val="accent6"/>
              </a:solidFill>
              <a:latin typeface="Rockwell"/>
              <a:ea typeface="Rockwell"/>
              <a:cs typeface="Rockwell"/>
              <a:sym typeface="Rockwell"/>
            </a:endParaRPr>
          </a:p>
        </p:txBody>
      </p:sp>
      <p:sp>
        <p:nvSpPr>
          <p:cNvPr id="298" name="Google Shape;298;g2e07290d8f3_0_0"/>
          <p:cNvSpPr txBox="1"/>
          <p:nvPr/>
        </p:nvSpPr>
        <p:spPr>
          <a:xfrm>
            <a:off x="6381075" y="1571775"/>
            <a:ext cx="4577100" cy="537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accent6"/>
                </a:solidFill>
                <a:latin typeface="Rockwell"/>
                <a:ea typeface="Rockwell"/>
                <a:cs typeface="Rockwell"/>
                <a:sym typeface="Rockwell"/>
              </a:rPr>
              <a:t>Unsupervised Learning</a:t>
            </a:r>
            <a:endParaRPr b="0" i="0" sz="2800" u="none" cap="none" strike="noStrike">
              <a:solidFill>
                <a:schemeClr val="accent6"/>
              </a:solidFill>
              <a:latin typeface="Rockwell"/>
              <a:ea typeface="Rockwell"/>
              <a:cs typeface="Rockwell"/>
              <a:sym typeface="Rockwell"/>
            </a:endParaRPr>
          </a:p>
        </p:txBody>
      </p:sp>
      <p:cxnSp>
        <p:nvCxnSpPr>
          <p:cNvPr id="299" name="Google Shape;299;g2e07290d8f3_0_0"/>
          <p:cNvCxnSpPr>
            <a:stCxn id="298" idx="2"/>
          </p:cNvCxnSpPr>
          <p:nvPr/>
        </p:nvCxnSpPr>
        <p:spPr>
          <a:xfrm flipH="1">
            <a:off x="8662725" y="2109375"/>
            <a:ext cx="6900" cy="1155300"/>
          </a:xfrm>
          <a:prstGeom prst="straightConnector1">
            <a:avLst/>
          </a:prstGeom>
          <a:noFill/>
          <a:ln cap="flat" cmpd="sng" w="28575">
            <a:solidFill>
              <a:srgbClr val="9E3611"/>
            </a:solidFill>
            <a:prstDash val="solid"/>
            <a:round/>
            <a:headEnd len="sm" w="sm" type="none"/>
            <a:tailEnd len="med" w="med" type="triangle"/>
          </a:ln>
        </p:spPr>
      </p:cxnSp>
      <p:sp>
        <p:nvSpPr>
          <p:cNvPr id="300" name="Google Shape;300;g2e07290d8f3_0_0"/>
          <p:cNvSpPr txBox="1"/>
          <p:nvPr/>
        </p:nvSpPr>
        <p:spPr>
          <a:xfrm>
            <a:off x="6697425" y="3373450"/>
            <a:ext cx="3937500" cy="53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Rockwell"/>
                <a:ea typeface="Rockwell"/>
                <a:cs typeface="Rockwell"/>
                <a:sym typeface="Rockwell"/>
              </a:rPr>
              <a:t>Autoencoders</a:t>
            </a:r>
            <a:endParaRPr b="0" i="0" sz="2200" u="none" cap="none" strike="noStrike">
              <a:solidFill>
                <a:schemeClr val="dk1"/>
              </a:solidFill>
              <a:latin typeface="Rockwell"/>
              <a:ea typeface="Rockwell"/>
              <a:cs typeface="Rockwell"/>
              <a:sym typeface="Rockwell"/>
            </a:endParaRPr>
          </a:p>
        </p:txBody>
      </p:sp>
      <p:sp>
        <p:nvSpPr>
          <p:cNvPr id="301" name="Google Shape;301;g2e07290d8f3_0_0"/>
          <p:cNvSpPr txBox="1"/>
          <p:nvPr/>
        </p:nvSpPr>
        <p:spPr>
          <a:xfrm>
            <a:off x="1615675" y="5308825"/>
            <a:ext cx="9531300" cy="10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Rockwell"/>
                <a:ea typeface="Rockwell"/>
                <a:cs typeface="Rockwell"/>
                <a:sym typeface="Rockwell"/>
              </a:rPr>
              <a:t>An autoencoder is a type of artificial neural network used to learn data encodings in an unsupervised manner.</a:t>
            </a:r>
            <a:endParaRPr b="1" i="0" sz="2200" u="none" cap="none" strike="noStrike">
              <a:solidFill>
                <a:schemeClr val="dk1"/>
              </a:solidFill>
              <a:latin typeface="Rockwell"/>
              <a:ea typeface="Rockwell"/>
              <a:cs typeface="Rockwell"/>
              <a:sym typeface="Rockwe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e07290d8f3_0_13"/>
          <p:cNvSpPr txBox="1"/>
          <p:nvPr>
            <p:ph idx="12" type="sldNum"/>
          </p:nvPr>
        </p:nvSpPr>
        <p:spPr>
          <a:xfrm>
            <a:off x="11311128" y="6272784"/>
            <a:ext cx="6402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308" name="Google Shape;308;g2e07290d8f3_0_13"/>
          <p:cNvSpPr txBox="1"/>
          <p:nvPr/>
        </p:nvSpPr>
        <p:spPr>
          <a:xfrm>
            <a:off x="1641138" y="552125"/>
            <a:ext cx="89097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Rockwell"/>
                <a:ea typeface="Rockwell"/>
                <a:cs typeface="Rockwell"/>
                <a:sym typeface="Rockwell"/>
              </a:rPr>
              <a:t>The</a:t>
            </a:r>
            <a:r>
              <a:rPr b="1" i="0" lang="en-US" sz="1350" u="none" cap="none" strike="noStrike">
                <a:solidFill>
                  <a:srgbClr val="080A13"/>
                </a:solidFill>
                <a:highlight>
                  <a:srgbClr val="FFFFFF"/>
                </a:highlight>
                <a:latin typeface="Arial"/>
                <a:ea typeface="Arial"/>
                <a:cs typeface="Arial"/>
                <a:sym typeface="Arial"/>
              </a:rPr>
              <a:t> </a:t>
            </a:r>
            <a:r>
              <a:rPr b="1" i="0" lang="en-US" sz="2200" u="none" cap="none" strike="noStrike">
                <a:solidFill>
                  <a:schemeClr val="dk1"/>
                </a:solidFill>
                <a:latin typeface="Rockwell"/>
                <a:ea typeface="Rockwell"/>
                <a:cs typeface="Rockwell"/>
                <a:sym typeface="Rockwell"/>
              </a:rPr>
              <a:t>aim</a:t>
            </a:r>
            <a:r>
              <a:rPr b="0" i="0" lang="en-US" sz="2200" u="none" cap="none" strike="noStrike">
                <a:solidFill>
                  <a:schemeClr val="dk1"/>
                </a:solidFill>
                <a:latin typeface="Rockwell"/>
                <a:ea typeface="Rockwell"/>
                <a:cs typeface="Rockwell"/>
                <a:sym typeface="Rockwell"/>
              </a:rPr>
              <a:t> of an autoencoder is to learn a </a:t>
            </a:r>
            <a:r>
              <a:rPr b="0" i="0" lang="en-US" sz="2200" u="sng" cap="none" strike="noStrike">
                <a:solidFill>
                  <a:schemeClr val="dk1"/>
                </a:solidFill>
                <a:latin typeface="Rockwell"/>
                <a:ea typeface="Rockwell"/>
                <a:cs typeface="Rockwell"/>
                <a:sym typeface="Rockwell"/>
              </a:rPr>
              <a:t>lower-dimensional representation</a:t>
            </a:r>
            <a:r>
              <a:rPr b="0" i="0" lang="en-US" sz="2200" u="none" cap="none" strike="noStrike">
                <a:solidFill>
                  <a:schemeClr val="dk1"/>
                </a:solidFill>
                <a:latin typeface="Rockwell"/>
                <a:ea typeface="Rockwell"/>
                <a:cs typeface="Rockwell"/>
                <a:sym typeface="Rockwell"/>
              </a:rPr>
              <a:t> (encoding) for a </a:t>
            </a:r>
            <a:r>
              <a:rPr b="0" i="0" lang="en-US" sz="2200" u="sng" cap="none" strike="noStrike">
                <a:solidFill>
                  <a:schemeClr val="dk1"/>
                </a:solidFill>
                <a:latin typeface="Rockwell"/>
                <a:ea typeface="Rockwell"/>
                <a:cs typeface="Rockwell"/>
                <a:sym typeface="Rockwell"/>
              </a:rPr>
              <a:t>higher-dimensional data</a:t>
            </a:r>
            <a:r>
              <a:rPr b="0" i="0" lang="en-US" sz="2200" u="none" cap="none" strike="noStrike">
                <a:solidFill>
                  <a:schemeClr val="dk1"/>
                </a:solidFill>
                <a:latin typeface="Rockwell"/>
                <a:ea typeface="Rockwell"/>
                <a:cs typeface="Rockwell"/>
                <a:sym typeface="Rockwell"/>
              </a:rPr>
              <a:t>.</a:t>
            </a:r>
            <a:endParaRPr b="0" i="0" sz="2200" u="none" cap="none" strike="noStrike">
              <a:solidFill>
                <a:schemeClr val="dk1"/>
              </a:solidFill>
              <a:latin typeface="Rockwell"/>
              <a:ea typeface="Rockwell"/>
              <a:cs typeface="Rockwell"/>
              <a:sym typeface="Rockwel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Rockwell"/>
                <a:ea typeface="Rockwell"/>
                <a:cs typeface="Rockwell"/>
                <a:sym typeface="Rockwell"/>
              </a:rPr>
              <a:t>Typically for dimensionality reduction, by training the network to capture the most important parts of the input image.</a:t>
            </a:r>
            <a:endParaRPr b="0" i="0" sz="2200" u="none" cap="none" strike="noStrike">
              <a:solidFill>
                <a:schemeClr val="dk1"/>
              </a:solidFill>
              <a:latin typeface="Rockwell"/>
              <a:ea typeface="Rockwell"/>
              <a:cs typeface="Rockwell"/>
              <a:sym typeface="Rockwell"/>
            </a:endParaRPr>
          </a:p>
        </p:txBody>
      </p:sp>
      <p:pic>
        <p:nvPicPr>
          <p:cNvPr id="309" name="Google Shape;309;g2e07290d8f3_0_13"/>
          <p:cNvPicPr preferRelativeResize="0"/>
          <p:nvPr/>
        </p:nvPicPr>
        <p:blipFill rotWithShape="1">
          <a:blip r:embed="rId3">
            <a:alphaModFix/>
          </a:blip>
          <a:srcRect b="0" l="0" r="0" t="0"/>
          <a:stretch/>
        </p:blipFill>
        <p:spPr>
          <a:xfrm>
            <a:off x="1383225" y="2695050"/>
            <a:ext cx="9425549" cy="2228475"/>
          </a:xfrm>
          <a:prstGeom prst="rect">
            <a:avLst/>
          </a:prstGeom>
          <a:noFill/>
          <a:ln>
            <a:noFill/>
          </a:ln>
        </p:spPr>
      </p:pic>
      <p:sp>
        <p:nvSpPr>
          <p:cNvPr id="310" name="Google Shape;310;g2e07290d8f3_0_13"/>
          <p:cNvSpPr txBox="1"/>
          <p:nvPr/>
        </p:nvSpPr>
        <p:spPr>
          <a:xfrm>
            <a:off x="4884875" y="5562800"/>
            <a:ext cx="2760600" cy="90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Rockwell"/>
                <a:ea typeface="Rockwell"/>
                <a:cs typeface="Rockwell"/>
                <a:sym typeface="Rockwell"/>
              </a:rPr>
              <a:t>lower-dimensional representation</a:t>
            </a:r>
            <a:endParaRPr b="0" i="0" sz="2000" u="none" cap="none" strike="noStrike">
              <a:solidFill>
                <a:schemeClr val="dk1"/>
              </a:solidFill>
              <a:latin typeface="Rockwell"/>
              <a:ea typeface="Rockwell"/>
              <a:cs typeface="Rockwell"/>
              <a:sym typeface="Rockwell"/>
            </a:endParaRPr>
          </a:p>
        </p:txBody>
      </p:sp>
      <p:sp>
        <p:nvSpPr>
          <p:cNvPr id="311" name="Google Shape;311;g2e07290d8f3_0_13"/>
          <p:cNvSpPr txBox="1"/>
          <p:nvPr/>
        </p:nvSpPr>
        <p:spPr>
          <a:xfrm>
            <a:off x="689975" y="5601800"/>
            <a:ext cx="30000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Rockwell"/>
                <a:ea typeface="Rockwell"/>
                <a:cs typeface="Rockwell"/>
                <a:sym typeface="Rockwell"/>
              </a:rPr>
              <a:t>higher-dimensional data</a:t>
            </a:r>
            <a:endParaRPr b="0" i="0" sz="1400" u="none" cap="none" strike="noStrike">
              <a:solidFill>
                <a:srgbClr val="000000"/>
              </a:solidFill>
              <a:latin typeface="Arial"/>
              <a:ea typeface="Arial"/>
              <a:cs typeface="Arial"/>
              <a:sym typeface="Arial"/>
            </a:endParaRPr>
          </a:p>
        </p:txBody>
      </p:sp>
      <p:cxnSp>
        <p:nvCxnSpPr>
          <p:cNvPr id="312" name="Google Shape;312;g2e07290d8f3_0_13"/>
          <p:cNvCxnSpPr/>
          <p:nvPr/>
        </p:nvCxnSpPr>
        <p:spPr>
          <a:xfrm flipH="1" rot="10800000">
            <a:off x="2189975" y="5079975"/>
            <a:ext cx="6900" cy="534600"/>
          </a:xfrm>
          <a:prstGeom prst="straightConnector1">
            <a:avLst/>
          </a:prstGeom>
          <a:noFill/>
          <a:ln cap="flat" cmpd="sng" w="19050">
            <a:solidFill>
              <a:schemeClr val="dk2"/>
            </a:solidFill>
            <a:prstDash val="solid"/>
            <a:round/>
            <a:headEnd len="sm" w="sm" type="none"/>
            <a:tailEnd len="med" w="med" type="triangle"/>
          </a:ln>
        </p:spPr>
      </p:cxnSp>
      <p:cxnSp>
        <p:nvCxnSpPr>
          <p:cNvPr id="313" name="Google Shape;313;g2e07290d8f3_0_13"/>
          <p:cNvCxnSpPr/>
          <p:nvPr/>
        </p:nvCxnSpPr>
        <p:spPr>
          <a:xfrm flipH="1" rot="10800000">
            <a:off x="6092550" y="5079975"/>
            <a:ext cx="6900" cy="5346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סוג עץ">
  <a:themeElements>
    <a:clrScheme name="Custom 3">
      <a:dk1>
        <a:srgbClr val="000000"/>
      </a:dk1>
      <a:lt1>
        <a:srgbClr val="FFFFFF"/>
      </a:lt1>
      <a:dk2>
        <a:srgbClr val="4E3B30"/>
      </a:dk2>
      <a:lt2>
        <a:srgbClr val="FBEEC9"/>
      </a:lt2>
      <a:accent1>
        <a:srgbClr val="F9D9AB"/>
      </a:accent1>
      <a:accent2>
        <a:srgbClr val="A5644E"/>
      </a:accent2>
      <a:accent3>
        <a:srgbClr val="B58B80"/>
      </a:accent3>
      <a:accent4>
        <a:srgbClr val="C3986D"/>
      </a:accent4>
      <a:accent5>
        <a:srgbClr val="FFF3D5"/>
      </a:accent5>
      <a:accent6>
        <a:srgbClr val="C17529"/>
      </a:accent6>
      <a:hlink>
        <a:srgbClr val="F5CBCB"/>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סוג עץ">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2024-05-22T04:59:06Z</dcterms:created>
  <dc:creator>Ravit Shagan damti</dc:creator>
</cp:coreProperties>
</file>